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 id="2147483748" r:id="rId2"/>
    <p:sldMasterId id="2147483769" r:id="rId3"/>
    <p:sldMasterId id="2147483784" r:id="rId4"/>
    <p:sldMasterId id="2147483812" r:id="rId5"/>
  </p:sldMasterIdLst>
  <p:notesMasterIdLst>
    <p:notesMasterId r:id="rId30"/>
  </p:notesMasterIdLst>
  <p:sldIdLst>
    <p:sldId id="310" r:id="rId6"/>
    <p:sldId id="257" r:id="rId7"/>
    <p:sldId id="270" r:id="rId8"/>
    <p:sldId id="333" r:id="rId9"/>
    <p:sldId id="334" r:id="rId10"/>
    <p:sldId id="289" r:id="rId11"/>
    <p:sldId id="338" r:id="rId12"/>
    <p:sldId id="283" r:id="rId13"/>
    <p:sldId id="314" r:id="rId14"/>
    <p:sldId id="293" r:id="rId15"/>
    <p:sldId id="294" r:id="rId16"/>
    <p:sldId id="329" r:id="rId17"/>
    <p:sldId id="276" r:id="rId18"/>
    <p:sldId id="264" r:id="rId19"/>
    <p:sldId id="278" r:id="rId20"/>
    <p:sldId id="336" r:id="rId21"/>
    <p:sldId id="327" r:id="rId22"/>
    <p:sldId id="339" r:id="rId23"/>
    <p:sldId id="271" r:id="rId24"/>
    <p:sldId id="328" r:id="rId25"/>
    <p:sldId id="267" r:id="rId26"/>
    <p:sldId id="268" r:id="rId27"/>
    <p:sldId id="269" r:id="rId28"/>
    <p:sldId id="281" r:id="rId2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334">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y Trezise" initials="31830" lastIdx="12" clrIdx="0"/>
  <p:cmAuthor id="1" name="Kathy Trezise [CCDHB]" initials="KT[" lastIdx="1" clrIdx="1">
    <p:extLst>
      <p:ext uri="{19B8F6BF-5375-455C-9EA6-DF929625EA0E}">
        <p15:presenceInfo xmlns:p15="http://schemas.microsoft.com/office/powerpoint/2012/main" userId="S-1-5-21-967095989-339540533-228620557-46091" providerId="AD"/>
      </p:ext>
    </p:extLst>
  </p:cmAuthor>
  <p:cmAuthor id="2" name="Kathy" initials="K" lastIdx="1" clrIdx="2">
    <p:extLst>
      <p:ext uri="{19B8F6BF-5375-455C-9EA6-DF929625EA0E}">
        <p15:presenceInfo xmlns:p15="http://schemas.microsoft.com/office/powerpoint/2012/main" userId="Ka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22B6A8"/>
    <a:srgbClr val="808080"/>
    <a:srgbClr val="FFFFFF"/>
    <a:srgbClr val="F2F2F3"/>
    <a:srgbClr val="A8BEBF"/>
    <a:srgbClr val="96BCC5"/>
    <a:srgbClr val="17686B"/>
    <a:srgbClr val="3A4068"/>
    <a:srgbClr val="39B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67830" autoAdjust="0"/>
  </p:normalViewPr>
  <p:slideViewPr>
    <p:cSldViewPr>
      <p:cViewPr varScale="1">
        <p:scale>
          <a:sx n="74" d="100"/>
          <a:sy n="74" d="100"/>
        </p:scale>
        <p:origin x="2928" y="54"/>
      </p:cViewPr>
      <p:guideLst>
        <p:guide orient="horz" pos="2160"/>
        <p:guide pos="333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6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D9F06-F970-49D8-AE1A-6C7266406A54}" type="doc">
      <dgm:prSet loTypeId="urn:microsoft.com/office/officeart/2005/8/layout/pyramid4" loCatId="relationship" qsTypeId="urn:microsoft.com/office/officeart/2005/8/quickstyle/3d2" qsCatId="3D" csTypeId="urn:microsoft.com/office/officeart/2005/8/colors/colorful3" csCatId="colorful" phldr="1"/>
      <dgm:spPr/>
      <dgm:t>
        <a:bodyPr/>
        <a:lstStyle/>
        <a:p>
          <a:endParaRPr lang="en-NZ"/>
        </a:p>
      </dgm:t>
    </dgm:pt>
    <dgm:pt modelId="{FF880241-453E-44EF-84D0-C7D87DDEF8F7}">
      <dgm:prSet phldrT="[Text]"/>
      <dgm:spPr/>
      <dgm:t>
        <a:bodyPr/>
        <a:lstStyle/>
        <a:p>
          <a:pPr algn="ctr"/>
          <a:r>
            <a:rPr lang="en-NZ" dirty="0"/>
            <a:t> Clinical Learning Environment CLN</a:t>
          </a:r>
        </a:p>
      </dgm:t>
    </dgm:pt>
    <dgm:pt modelId="{7C33DB6C-6C41-451D-B68C-079B3EC0F25E}" type="parTrans" cxnId="{4EDD70BD-7435-4490-9288-F646EAE019C5}">
      <dgm:prSet/>
      <dgm:spPr/>
      <dgm:t>
        <a:bodyPr/>
        <a:lstStyle/>
        <a:p>
          <a:pPr algn="ctr"/>
          <a:endParaRPr lang="en-NZ"/>
        </a:p>
      </dgm:t>
    </dgm:pt>
    <dgm:pt modelId="{F2C060D8-113E-47DC-A443-09B31B0A40A3}" type="sibTrans" cxnId="{4EDD70BD-7435-4490-9288-F646EAE019C5}">
      <dgm:prSet/>
      <dgm:spPr/>
      <dgm:t>
        <a:bodyPr/>
        <a:lstStyle/>
        <a:p>
          <a:pPr algn="ctr"/>
          <a:endParaRPr lang="en-NZ"/>
        </a:p>
      </dgm:t>
    </dgm:pt>
    <dgm:pt modelId="{4C094E47-6D25-4D14-8335-55B766634D71}">
      <dgm:prSet phldrT="[Text]"/>
      <dgm:spPr/>
      <dgm:t>
        <a:bodyPr/>
        <a:lstStyle/>
        <a:p>
          <a:pPr algn="ctr"/>
          <a:r>
            <a:rPr lang="en-NZ" dirty="0"/>
            <a:t>Tertiary ALN </a:t>
          </a:r>
        </a:p>
      </dgm:t>
    </dgm:pt>
    <dgm:pt modelId="{5C5A34D7-A3BB-4C66-94F3-BAFC1AA96906}" type="parTrans" cxnId="{763ECD96-79D6-4FC5-893B-6805254A5B5F}">
      <dgm:prSet/>
      <dgm:spPr/>
      <dgm:t>
        <a:bodyPr/>
        <a:lstStyle/>
        <a:p>
          <a:pPr algn="ctr"/>
          <a:endParaRPr lang="en-NZ"/>
        </a:p>
      </dgm:t>
    </dgm:pt>
    <dgm:pt modelId="{D2603298-81EB-4D50-864D-1F7305235471}" type="sibTrans" cxnId="{763ECD96-79D6-4FC5-893B-6805254A5B5F}">
      <dgm:prSet/>
      <dgm:spPr/>
      <dgm:t>
        <a:bodyPr/>
        <a:lstStyle/>
        <a:p>
          <a:pPr algn="ctr"/>
          <a:endParaRPr lang="en-NZ"/>
        </a:p>
      </dgm:t>
    </dgm:pt>
    <dgm:pt modelId="{1AE685F4-C320-433B-B4AE-6D68A13F3C17}">
      <dgm:prSet phldrT="[Text]"/>
      <dgm:spPr/>
      <dgm:t>
        <a:bodyPr/>
        <a:lstStyle/>
        <a:p>
          <a:pPr algn="ctr"/>
          <a:r>
            <a:rPr lang="en-NZ" dirty="0"/>
            <a:t>Student Nurse</a:t>
          </a:r>
        </a:p>
      </dgm:t>
    </dgm:pt>
    <dgm:pt modelId="{06595CBE-9532-4478-BBC6-1601B5C582D4}" type="parTrans" cxnId="{77BFCB94-2DF2-42F5-9990-662CD7C4ED50}">
      <dgm:prSet/>
      <dgm:spPr/>
      <dgm:t>
        <a:bodyPr/>
        <a:lstStyle/>
        <a:p>
          <a:pPr algn="ctr"/>
          <a:endParaRPr lang="en-NZ"/>
        </a:p>
      </dgm:t>
    </dgm:pt>
    <dgm:pt modelId="{BFDD5F2A-83C3-4F31-B6A7-DA213297AF8E}" type="sibTrans" cxnId="{77BFCB94-2DF2-42F5-9990-662CD7C4ED50}">
      <dgm:prSet/>
      <dgm:spPr/>
      <dgm:t>
        <a:bodyPr/>
        <a:lstStyle/>
        <a:p>
          <a:pPr algn="ctr"/>
          <a:endParaRPr lang="en-NZ"/>
        </a:p>
      </dgm:t>
    </dgm:pt>
    <dgm:pt modelId="{14222781-CAC5-4157-A3B2-C2230314EBE7}">
      <dgm:prSet phldrT="[Text]"/>
      <dgm:spPr/>
      <dgm:t>
        <a:bodyPr/>
        <a:lstStyle/>
        <a:p>
          <a:pPr algn="ctr"/>
          <a:r>
            <a:rPr lang="en-NZ" dirty="0"/>
            <a:t> Clinical Learning Environment Clinical staff</a:t>
          </a:r>
        </a:p>
      </dgm:t>
    </dgm:pt>
    <dgm:pt modelId="{89FABE2D-26B2-4E9B-893D-741542BAF340}" type="parTrans" cxnId="{9D3177E1-2444-45D7-A09A-AD5813F96738}">
      <dgm:prSet/>
      <dgm:spPr/>
      <dgm:t>
        <a:bodyPr/>
        <a:lstStyle/>
        <a:p>
          <a:pPr algn="ctr"/>
          <a:endParaRPr lang="en-NZ"/>
        </a:p>
      </dgm:t>
    </dgm:pt>
    <dgm:pt modelId="{B53A8BAD-9CB2-4E07-86F6-00631BBD2ABD}" type="sibTrans" cxnId="{9D3177E1-2444-45D7-A09A-AD5813F96738}">
      <dgm:prSet/>
      <dgm:spPr/>
      <dgm:t>
        <a:bodyPr/>
        <a:lstStyle/>
        <a:p>
          <a:pPr algn="ctr"/>
          <a:endParaRPr lang="en-NZ"/>
        </a:p>
      </dgm:t>
    </dgm:pt>
    <dgm:pt modelId="{CD1B4CC0-3D0F-4065-989B-38958B25D9A1}" type="pres">
      <dgm:prSet presAssocID="{A38D9F06-F970-49D8-AE1A-6C7266406A54}" presName="compositeShape" presStyleCnt="0">
        <dgm:presLayoutVars>
          <dgm:chMax val="9"/>
          <dgm:dir/>
          <dgm:resizeHandles val="exact"/>
        </dgm:presLayoutVars>
      </dgm:prSet>
      <dgm:spPr/>
      <dgm:t>
        <a:bodyPr/>
        <a:lstStyle/>
        <a:p>
          <a:endParaRPr lang="en-US"/>
        </a:p>
      </dgm:t>
    </dgm:pt>
    <dgm:pt modelId="{2700BF05-39B3-469B-8C59-53B823DD433A}" type="pres">
      <dgm:prSet presAssocID="{A38D9F06-F970-49D8-AE1A-6C7266406A54}" presName="triangle1" presStyleLbl="node1" presStyleIdx="0" presStyleCnt="4" custLinFactNeighborX="909" custLinFactNeighborY="635">
        <dgm:presLayoutVars>
          <dgm:bulletEnabled val="1"/>
        </dgm:presLayoutVars>
      </dgm:prSet>
      <dgm:spPr/>
      <dgm:t>
        <a:bodyPr/>
        <a:lstStyle/>
        <a:p>
          <a:endParaRPr lang="en-US"/>
        </a:p>
      </dgm:t>
    </dgm:pt>
    <dgm:pt modelId="{C50F76D5-E56B-40E7-9D53-CE2D33F29608}" type="pres">
      <dgm:prSet presAssocID="{A38D9F06-F970-49D8-AE1A-6C7266406A54}" presName="triangle2" presStyleLbl="node1" presStyleIdx="1" presStyleCnt="4">
        <dgm:presLayoutVars>
          <dgm:bulletEnabled val="1"/>
        </dgm:presLayoutVars>
      </dgm:prSet>
      <dgm:spPr/>
      <dgm:t>
        <a:bodyPr/>
        <a:lstStyle/>
        <a:p>
          <a:endParaRPr lang="en-US"/>
        </a:p>
      </dgm:t>
    </dgm:pt>
    <dgm:pt modelId="{B2377FAD-882A-4666-84A0-8F6D62CB9820}" type="pres">
      <dgm:prSet presAssocID="{A38D9F06-F970-49D8-AE1A-6C7266406A54}" presName="triangle3" presStyleLbl="node1" presStyleIdx="2" presStyleCnt="4">
        <dgm:presLayoutVars>
          <dgm:bulletEnabled val="1"/>
        </dgm:presLayoutVars>
      </dgm:prSet>
      <dgm:spPr/>
      <dgm:t>
        <a:bodyPr/>
        <a:lstStyle/>
        <a:p>
          <a:endParaRPr lang="en-US"/>
        </a:p>
      </dgm:t>
    </dgm:pt>
    <dgm:pt modelId="{205A1387-64F2-4DCE-8C68-F26FC4A3132C}" type="pres">
      <dgm:prSet presAssocID="{A38D9F06-F970-49D8-AE1A-6C7266406A54}" presName="triangle4" presStyleLbl="node1" presStyleIdx="3" presStyleCnt="4">
        <dgm:presLayoutVars>
          <dgm:bulletEnabled val="1"/>
        </dgm:presLayoutVars>
      </dgm:prSet>
      <dgm:spPr/>
      <dgm:t>
        <a:bodyPr/>
        <a:lstStyle/>
        <a:p>
          <a:endParaRPr lang="en-US"/>
        </a:p>
      </dgm:t>
    </dgm:pt>
  </dgm:ptLst>
  <dgm:cxnLst>
    <dgm:cxn modelId="{E8389F7A-BD85-4E95-9750-35D8DAAA045B}" type="presOf" srcId="{FF880241-453E-44EF-84D0-C7D87DDEF8F7}" destId="{2700BF05-39B3-469B-8C59-53B823DD433A}" srcOrd="0" destOrd="0" presId="urn:microsoft.com/office/officeart/2005/8/layout/pyramid4"/>
    <dgm:cxn modelId="{450E9BD6-3CE6-4D23-88CF-DED414820FE6}" type="presOf" srcId="{14222781-CAC5-4157-A3B2-C2230314EBE7}" destId="{205A1387-64F2-4DCE-8C68-F26FC4A3132C}" srcOrd="0" destOrd="0" presId="urn:microsoft.com/office/officeart/2005/8/layout/pyramid4"/>
    <dgm:cxn modelId="{4EDD70BD-7435-4490-9288-F646EAE019C5}" srcId="{A38D9F06-F970-49D8-AE1A-6C7266406A54}" destId="{FF880241-453E-44EF-84D0-C7D87DDEF8F7}" srcOrd="0" destOrd="0" parTransId="{7C33DB6C-6C41-451D-B68C-079B3EC0F25E}" sibTransId="{F2C060D8-113E-47DC-A443-09B31B0A40A3}"/>
    <dgm:cxn modelId="{5F6960EC-4BDC-434E-8BFE-1AEE3696415C}" type="presOf" srcId="{A38D9F06-F970-49D8-AE1A-6C7266406A54}" destId="{CD1B4CC0-3D0F-4065-989B-38958B25D9A1}" srcOrd="0" destOrd="0" presId="urn:microsoft.com/office/officeart/2005/8/layout/pyramid4"/>
    <dgm:cxn modelId="{763ECD96-79D6-4FC5-893B-6805254A5B5F}" srcId="{A38D9F06-F970-49D8-AE1A-6C7266406A54}" destId="{4C094E47-6D25-4D14-8335-55B766634D71}" srcOrd="1" destOrd="0" parTransId="{5C5A34D7-A3BB-4C66-94F3-BAFC1AA96906}" sibTransId="{D2603298-81EB-4D50-864D-1F7305235471}"/>
    <dgm:cxn modelId="{A0D0E273-602D-4BD4-A816-B6DA3F3BDC5F}" type="presOf" srcId="{1AE685F4-C320-433B-B4AE-6D68A13F3C17}" destId="{B2377FAD-882A-4666-84A0-8F6D62CB9820}" srcOrd="0" destOrd="0" presId="urn:microsoft.com/office/officeart/2005/8/layout/pyramid4"/>
    <dgm:cxn modelId="{4CAAB0CD-E722-490F-9AEB-1EFF5E71F8FB}" type="presOf" srcId="{4C094E47-6D25-4D14-8335-55B766634D71}" destId="{C50F76D5-E56B-40E7-9D53-CE2D33F29608}" srcOrd="0" destOrd="0" presId="urn:microsoft.com/office/officeart/2005/8/layout/pyramid4"/>
    <dgm:cxn modelId="{9D3177E1-2444-45D7-A09A-AD5813F96738}" srcId="{A38D9F06-F970-49D8-AE1A-6C7266406A54}" destId="{14222781-CAC5-4157-A3B2-C2230314EBE7}" srcOrd="3" destOrd="0" parTransId="{89FABE2D-26B2-4E9B-893D-741542BAF340}" sibTransId="{B53A8BAD-9CB2-4E07-86F6-00631BBD2ABD}"/>
    <dgm:cxn modelId="{77BFCB94-2DF2-42F5-9990-662CD7C4ED50}" srcId="{A38D9F06-F970-49D8-AE1A-6C7266406A54}" destId="{1AE685F4-C320-433B-B4AE-6D68A13F3C17}" srcOrd="2" destOrd="0" parTransId="{06595CBE-9532-4478-BBC6-1601B5C582D4}" sibTransId="{BFDD5F2A-83C3-4F31-B6A7-DA213297AF8E}"/>
    <dgm:cxn modelId="{3051ED64-5B3D-4D86-86E0-9030A42F0B81}" type="presParOf" srcId="{CD1B4CC0-3D0F-4065-989B-38958B25D9A1}" destId="{2700BF05-39B3-469B-8C59-53B823DD433A}" srcOrd="0" destOrd="0" presId="urn:microsoft.com/office/officeart/2005/8/layout/pyramid4"/>
    <dgm:cxn modelId="{842ED09F-2C8A-4D16-B3FF-D44BC187F391}" type="presParOf" srcId="{CD1B4CC0-3D0F-4065-989B-38958B25D9A1}" destId="{C50F76D5-E56B-40E7-9D53-CE2D33F29608}" srcOrd="1" destOrd="0" presId="urn:microsoft.com/office/officeart/2005/8/layout/pyramid4"/>
    <dgm:cxn modelId="{800A2E0D-1B1B-4473-9D56-659D4AD2A04A}" type="presParOf" srcId="{CD1B4CC0-3D0F-4065-989B-38958B25D9A1}" destId="{B2377FAD-882A-4666-84A0-8F6D62CB9820}" srcOrd="2" destOrd="0" presId="urn:microsoft.com/office/officeart/2005/8/layout/pyramid4"/>
    <dgm:cxn modelId="{2AD5F2CA-67DB-42BB-A23C-37BBCC74C5EE}" type="presParOf" srcId="{CD1B4CC0-3D0F-4065-989B-38958B25D9A1}" destId="{205A1387-64F2-4DCE-8C68-F26FC4A3132C}"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0BF05-39B3-469B-8C59-53B823DD433A}">
      <dsp:nvSpPr>
        <dsp:cNvPr id="0" name=""/>
        <dsp:cNvSpPr/>
      </dsp:nvSpPr>
      <dsp:spPr>
        <a:xfrm>
          <a:off x="1267529" y="212066"/>
          <a:ext cx="2489793" cy="2489793"/>
        </a:xfrm>
        <a:prstGeom prst="triangl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a:t> Clinical Learning Environment CLN</a:t>
          </a:r>
        </a:p>
      </dsp:txBody>
      <dsp:txXfrm>
        <a:off x="1889977" y="1456963"/>
        <a:ext cx="1244897" cy="1244896"/>
      </dsp:txXfrm>
    </dsp:sp>
    <dsp:sp modelId="{C50F76D5-E56B-40E7-9D53-CE2D33F29608}">
      <dsp:nvSpPr>
        <dsp:cNvPr id="0" name=""/>
        <dsp:cNvSpPr/>
      </dsp:nvSpPr>
      <dsp:spPr>
        <a:xfrm>
          <a:off x="0" y="2686050"/>
          <a:ext cx="2489793" cy="2489793"/>
        </a:xfrm>
        <a:prstGeom prst="triangle">
          <a:avLst/>
        </a:prstGeom>
        <a:gradFill rotWithShape="0">
          <a:gsLst>
            <a:gs pos="0">
              <a:schemeClr val="accent3">
                <a:hueOff val="-645279"/>
                <a:satOff val="0"/>
                <a:lumOff val="-1307"/>
                <a:alphaOff val="0"/>
                <a:shade val="51000"/>
                <a:satMod val="130000"/>
              </a:schemeClr>
            </a:gs>
            <a:gs pos="80000">
              <a:schemeClr val="accent3">
                <a:hueOff val="-645279"/>
                <a:satOff val="0"/>
                <a:lumOff val="-1307"/>
                <a:alphaOff val="0"/>
                <a:shade val="93000"/>
                <a:satMod val="130000"/>
              </a:schemeClr>
            </a:gs>
            <a:gs pos="100000">
              <a:schemeClr val="accent3">
                <a:hueOff val="-645279"/>
                <a:satOff val="0"/>
                <a:lumOff val="-13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a:t>Tertiary ALN </a:t>
          </a:r>
        </a:p>
      </dsp:txBody>
      <dsp:txXfrm>
        <a:off x="622448" y="3930947"/>
        <a:ext cx="1244897" cy="1244896"/>
      </dsp:txXfrm>
    </dsp:sp>
    <dsp:sp modelId="{B2377FAD-882A-4666-84A0-8F6D62CB9820}">
      <dsp:nvSpPr>
        <dsp:cNvPr id="0" name=""/>
        <dsp:cNvSpPr/>
      </dsp:nvSpPr>
      <dsp:spPr>
        <a:xfrm rot="10800000">
          <a:off x="1244896" y="2686050"/>
          <a:ext cx="2489793" cy="2489793"/>
        </a:xfrm>
        <a:prstGeom prst="triangle">
          <a:avLst/>
        </a:prstGeom>
        <a:gradFill rotWithShape="0">
          <a:gsLst>
            <a:gs pos="0">
              <a:schemeClr val="accent3">
                <a:hueOff val="-1290558"/>
                <a:satOff val="0"/>
                <a:lumOff val="-2615"/>
                <a:alphaOff val="0"/>
                <a:shade val="51000"/>
                <a:satMod val="130000"/>
              </a:schemeClr>
            </a:gs>
            <a:gs pos="80000">
              <a:schemeClr val="accent3">
                <a:hueOff val="-1290558"/>
                <a:satOff val="0"/>
                <a:lumOff val="-2615"/>
                <a:alphaOff val="0"/>
                <a:shade val="93000"/>
                <a:satMod val="130000"/>
              </a:schemeClr>
            </a:gs>
            <a:gs pos="100000">
              <a:schemeClr val="accent3">
                <a:hueOff val="-1290558"/>
                <a:satOff val="0"/>
                <a:lumOff val="-26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a:t>Student Nurse</a:t>
          </a:r>
        </a:p>
      </dsp:txBody>
      <dsp:txXfrm rot="10800000">
        <a:off x="1867344" y="2686050"/>
        <a:ext cx="1244897" cy="1244896"/>
      </dsp:txXfrm>
    </dsp:sp>
    <dsp:sp modelId="{205A1387-64F2-4DCE-8C68-F26FC4A3132C}">
      <dsp:nvSpPr>
        <dsp:cNvPr id="0" name=""/>
        <dsp:cNvSpPr/>
      </dsp:nvSpPr>
      <dsp:spPr>
        <a:xfrm>
          <a:off x="2489793" y="2686050"/>
          <a:ext cx="2489793" cy="2489793"/>
        </a:xfrm>
        <a:prstGeom prst="triangle">
          <a:avLst/>
        </a:prstGeom>
        <a:gradFill rotWithShape="0">
          <a:gsLst>
            <a:gs pos="0">
              <a:schemeClr val="accent3">
                <a:hueOff val="-1935838"/>
                <a:satOff val="0"/>
                <a:lumOff val="-3922"/>
                <a:alphaOff val="0"/>
                <a:shade val="51000"/>
                <a:satMod val="130000"/>
              </a:schemeClr>
            </a:gs>
            <a:gs pos="80000">
              <a:schemeClr val="accent3">
                <a:hueOff val="-1935838"/>
                <a:satOff val="0"/>
                <a:lumOff val="-3922"/>
                <a:alphaOff val="0"/>
                <a:shade val="93000"/>
                <a:satMod val="130000"/>
              </a:schemeClr>
            </a:gs>
            <a:gs pos="100000">
              <a:schemeClr val="accent3">
                <a:hueOff val="-1935838"/>
                <a:satOff val="0"/>
                <a:lumOff val="-39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a:t> Clinical Learning Environment Clinical staff</a:t>
          </a:r>
        </a:p>
      </dsp:txBody>
      <dsp:txXfrm>
        <a:off x="3112241" y="3930947"/>
        <a:ext cx="1244897" cy="1244896"/>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582AD2A-2AC1-440C-B44A-F427D06C569C}" type="datetimeFigureOut">
              <a:rPr lang="en-NZ" smtClean="0"/>
              <a:t>9/10/2020</a:t>
            </a:fld>
            <a:endParaRPr lang="en-NZ"/>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B89B406-1B9D-4377-AFB0-A25F6BA1D6A9}" type="slidenum">
              <a:rPr lang="en-NZ" smtClean="0"/>
              <a:t>‹#›</a:t>
            </a:fld>
            <a:endParaRPr lang="en-NZ"/>
          </a:p>
        </p:txBody>
      </p:sp>
    </p:spTree>
    <p:extLst>
      <p:ext uri="{BB962C8B-B14F-4D97-AF65-F5344CB8AC3E}">
        <p14:creationId xmlns:p14="http://schemas.microsoft.com/office/powerpoint/2010/main" val="214488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Welcome and talk about how the DHBs have progressed over the years with new buildings and processes</a:t>
            </a:r>
            <a:r>
              <a:rPr lang="en-NZ" baseline="0" dirty="0"/>
              <a:t> but our core business is people and that doesn't change </a:t>
            </a:r>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1</a:t>
            </a:fld>
            <a:endParaRPr lang="en-NZ"/>
          </a:p>
        </p:txBody>
      </p:sp>
    </p:spTree>
    <p:extLst>
      <p:ext uri="{BB962C8B-B14F-4D97-AF65-F5344CB8AC3E}">
        <p14:creationId xmlns:p14="http://schemas.microsoft.com/office/powerpoint/2010/main" val="2748702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of this day is to familiarize</a:t>
            </a:r>
            <a:r>
              <a:rPr lang="en-US" baseline="0" dirty="0"/>
              <a:t> </a:t>
            </a:r>
            <a:r>
              <a:rPr lang="en-US" dirty="0"/>
              <a:t> you with the DHB environment to make it feel a little less intimidating </a:t>
            </a:r>
          </a:p>
          <a:p>
            <a:r>
              <a:rPr lang="en-US" b="1" dirty="0"/>
              <a:t>Next Slide: Nursing</a:t>
            </a:r>
            <a:r>
              <a:rPr lang="en-US" b="1" baseline="0" dirty="0"/>
              <a:t> who's who</a:t>
            </a:r>
            <a:endParaRPr lang="en-US" b="1" dirty="0"/>
          </a:p>
          <a:p>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2</a:t>
            </a:fld>
            <a:endParaRPr lang="en-NZ"/>
          </a:p>
        </p:txBody>
      </p:sp>
    </p:spTree>
    <p:extLst>
      <p:ext uri="{BB962C8B-B14F-4D97-AF65-F5344CB8AC3E}">
        <p14:creationId xmlns:p14="http://schemas.microsoft.com/office/powerpoint/2010/main" val="474145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Note that the preferred contact method and contact details for each ward are now in the orientation handbooks for HVDHB and these are the details that should be used to contact the wards prior to placements.</a:t>
            </a:r>
            <a:r>
              <a:rPr lang="en-NZ" b="1" baseline="0" dirty="0"/>
              <a:t> Please use these where available and not going through switchboard. </a:t>
            </a:r>
            <a:r>
              <a:rPr lang="en-NZ" b="1" baseline="0" dirty="0">
                <a:solidFill>
                  <a:srgbClr val="FF0000"/>
                </a:solidFill>
              </a:rPr>
              <a:t>Students must download and read these before the placement commences.</a:t>
            </a:r>
            <a:endParaRPr lang="en-NZ" b="1" dirty="0">
              <a:solidFill>
                <a:srgbClr val="FF0000"/>
              </a:solidFill>
            </a:endParaRPr>
          </a:p>
        </p:txBody>
      </p:sp>
      <p:sp>
        <p:nvSpPr>
          <p:cNvPr id="4" name="Slide Number Placeholder 3"/>
          <p:cNvSpPr>
            <a:spLocks noGrp="1"/>
          </p:cNvSpPr>
          <p:nvPr>
            <p:ph type="sldNum" sz="quarter" idx="10"/>
          </p:nvPr>
        </p:nvSpPr>
        <p:spPr/>
        <p:txBody>
          <a:bodyPr/>
          <a:lstStyle/>
          <a:p>
            <a:fld id="{FB89B406-1B9D-4377-AFB0-A25F6BA1D6A9}" type="slidenum">
              <a:rPr lang="en-NZ" smtClean="0"/>
              <a:t>3</a:t>
            </a:fld>
            <a:endParaRPr lang="en-NZ"/>
          </a:p>
        </p:txBody>
      </p:sp>
    </p:spTree>
    <p:extLst>
      <p:ext uri="{BB962C8B-B14F-4D97-AF65-F5344CB8AC3E}">
        <p14:creationId xmlns:p14="http://schemas.microsoft.com/office/powerpoint/2010/main" val="1966067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B89B406-1B9D-4377-AFB0-A25F6BA1D6A9}" type="slidenum">
              <a:rPr lang="en-NZ" smtClean="0"/>
              <a:t>4</a:t>
            </a:fld>
            <a:endParaRPr lang="en-NZ"/>
          </a:p>
        </p:txBody>
      </p:sp>
    </p:spTree>
    <p:extLst>
      <p:ext uri="{BB962C8B-B14F-4D97-AF65-F5344CB8AC3E}">
        <p14:creationId xmlns:p14="http://schemas.microsoft.com/office/powerpoint/2010/main" val="4149763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B89B406-1B9D-4377-AFB0-A25F6BA1D6A9}" type="slidenum">
              <a:rPr lang="en-NZ" smtClean="0"/>
              <a:t>5</a:t>
            </a:fld>
            <a:endParaRPr lang="en-NZ"/>
          </a:p>
        </p:txBody>
      </p:sp>
    </p:spTree>
    <p:extLst>
      <p:ext uri="{BB962C8B-B14F-4D97-AF65-F5344CB8AC3E}">
        <p14:creationId xmlns:p14="http://schemas.microsoft.com/office/powerpoint/2010/main" val="1600285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If you don't need to wear scrubs in your clinical area you are to wear your TEP uniform. Scrubs are to be worn inside the hospital only and not to and from the hospital.</a:t>
            </a:r>
          </a:p>
          <a:p>
            <a:r>
              <a:rPr lang="en-NZ" b="1" dirty="0"/>
              <a:t>Next Slides :Pictures and places CCDHB (no HVDHB data ) An average day at </a:t>
            </a:r>
            <a:r>
              <a:rPr lang="en-NZ" b="1" dirty="0" smtClean="0"/>
              <a:t>CCDHB</a:t>
            </a:r>
          </a:p>
          <a:p>
            <a:r>
              <a:rPr lang="en-NZ" b="1" dirty="0" smtClean="0"/>
              <a:t> New uniforms at CCDHB so there will be old and new around  white or blue cross over tunic style </a:t>
            </a:r>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6</a:t>
            </a:fld>
            <a:endParaRPr lang="en-NZ"/>
          </a:p>
        </p:txBody>
      </p:sp>
    </p:spTree>
    <p:extLst>
      <p:ext uri="{BB962C8B-B14F-4D97-AF65-F5344CB8AC3E}">
        <p14:creationId xmlns:p14="http://schemas.microsoft.com/office/powerpoint/2010/main" val="2452857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CCDHB operates two hospitals – Wellington and Kenepuru and as well as the Kapiti Health Centre at Paraparaumu. There are also a number of community bases</a:t>
            </a:r>
          </a:p>
          <a:p>
            <a:endParaRPr lang="en-US" dirty="0"/>
          </a:p>
          <a:p>
            <a:r>
              <a:rPr lang="en-US" dirty="0"/>
              <a:t>The </a:t>
            </a:r>
            <a:r>
              <a:rPr lang="en-US" dirty="0" err="1"/>
              <a:t>organisation</a:t>
            </a:r>
            <a:r>
              <a:rPr lang="en-US" dirty="0"/>
              <a:t> serves about 250,000 people living in Wellington City and its suburbs, the Porirua Basin, and the Kapiti Coast including </a:t>
            </a:r>
            <a:r>
              <a:rPr lang="en-US" dirty="0" err="1"/>
              <a:t>Waikanae</a:t>
            </a:r>
            <a:r>
              <a:rPr lang="en-US" dirty="0"/>
              <a:t>. With about 3,200 full time staff and an annual payroll of more than $190 million, CCDHB is a major employer in the Wellington region.</a:t>
            </a:r>
          </a:p>
          <a:p>
            <a:r>
              <a:rPr lang="en-US" dirty="0"/>
              <a:t> </a:t>
            </a:r>
          </a:p>
          <a:p>
            <a:r>
              <a:rPr lang="en-US" dirty="0"/>
              <a:t>Specialist tertiary-level care is provided to patients from the lower North Island and upper South Island, a population of about 900,000. These tertiary services include cardiology and cardiothoracic surgery, neurosurgery, vascular surgery, renal medicine and transplants, genetics, oncology, </a:t>
            </a:r>
            <a:r>
              <a:rPr lang="en-US" dirty="0" err="1"/>
              <a:t>paediatric</a:t>
            </a:r>
            <a:r>
              <a:rPr lang="en-US" dirty="0"/>
              <a:t> surgery, neonatal intensive care, obstetrics, endocrinology, </a:t>
            </a:r>
            <a:r>
              <a:rPr lang="en-US" dirty="0" err="1"/>
              <a:t>orthopaedics</a:t>
            </a:r>
            <a:r>
              <a:rPr lang="en-US" dirty="0"/>
              <a:t> and urology, and </a:t>
            </a:r>
            <a:r>
              <a:rPr lang="en-US" dirty="0" err="1"/>
              <a:t>specialised</a:t>
            </a:r>
            <a:r>
              <a:rPr lang="en-US" dirty="0"/>
              <a:t> forensic services.</a:t>
            </a:r>
          </a:p>
          <a:p>
            <a:endParaRPr lang="en-US" dirty="0"/>
          </a:p>
          <a:p>
            <a:r>
              <a:rPr lang="en-US" b="1" dirty="0"/>
              <a:t>Next slide a Year at CCDHB</a:t>
            </a:r>
          </a:p>
          <a:p>
            <a:endParaRPr lang="en-NZ" dirty="0"/>
          </a:p>
          <a:p>
            <a:endParaRPr lang="en-NZ" dirty="0"/>
          </a:p>
          <a:p>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8</a:t>
            </a:fld>
            <a:endParaRPr lang="en-NZ"/>
          </a:p>
        </p:txBody>
      </p:sp>
    </p:spTree>
    <p:extLst>
      <p:ext uri="{BB962C8B-B14F-4D97-AF65-F5344CB8AC3E}">
        <p14:creationId xmlns:p14="http://schemas.microsoft.com/office/powerpoint/2010/main" val="418522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2800" b="1" dirty="0"/>
              <a:t>Next slide HVDHB</a:t>
            </a:r>
          </a:p>
        </p:txBody>
      </p:sp>
      <p:sp>
        <p:nvSpPr>
          <p:cNvPr id="4" name="Slide Number Placeholder 3"/>
          <p:cNvSpPr>
            <a:spLocks noGrp="1"/>
          </p:cNvSpPr>
          <p:nvPr>
            <p:ph type="sldNum" sz="quarter" idx="10"/>
          </p:nvPr>
        </p:nvSpPr>
        <p:spPr/>
        <p:txBody>
          <a:bodyPr/>
          <a:lstStyle/>
          <a:p>
            <a:fld id="{FB89B406-1B9D-4377-AFB0-A25F6BA1D6A9}" type="slidenum">
              <a:rPr lang="en-NZ" smtClean="0"/>
              <a:t>9</a:t>
            </a:fld>
            <a:endParaRPr lang="en-NZ"/>
          </a:p>
        </p:txBody>
      </p:sp>
    </p:spTree>
    <p:extLst>
      <p:ext uri="{BB962C8B-B14F-4D97-AF65-F5344CB8AC3E}">
        <p14:creationId xmlns:p14="http://schemas.microsoft.com/office/powerpoint/2010/main" val="142606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Next slide Maps</a:t>
            </a:r>
          </a:p>
        </p:txBody>
      </p:sp>
      <p:sp>
        <p:nvSpPr>
          <p:cNvPr id="4" name="Slide Number Placeholder 3"/>
          <p:cNvSpPr>
            <a:spLocks noGrp="1"/>
          </p:cNvSpPr>
          <p:nvPr>
            <p:ph type="sldNum" sz="quarter" idx="10"/>
          </p:nvPr>
        </p:nvSpPr>
        <p:spPr/>
        <p:txBody>
          <a:bodyPr/>
          <a:lstStyle/>
          <a:p>
            <a:fld id="{FB89B406-1B9D-4377-AFB0-A25F6BA1D6A9}" type="slidenum">
              <a:rPr lang="en-NZ" smtClean="0"/>
              <a:t>10</a:t>
            </a:fld>
            <a:endParaRPr lang="en-NZ"/>
          </a:p>
        </p:txBody>
      </p:sp>
    </p:spTree>
    <p:extLst>
      <p:ext uri="{BB962C8B-B14F-4D97-AF65-F5344CB8AC3E}">
        <p14:creationId xmlns:p14="http://schemas.microsoft.com/office/powerpoint/2010/main" val="945037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Next slide polices</a:t>
            </a:r>
            <a:r>
              <a:rPr lang="en-NZ" b="1" baseline="0" dirty="0"/>
              <a:t> and procedures </a:t>
            </a:r>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11</a:t>
            </a:fld>
            <a:endParaRPr lang="en-NZ"/>
          </a:p>
        </p:txBody>
      </p:sp>
    </p:spTree>
    <p:extLst>
      <p:ext uri="{BB962C8B-B14F-4D97-AF65-F5344CB8AC3E}">
        <p14:creationId xmlns:p14="http://schemas.microsoft.com/office/powerpoint/2010/main" val="1277259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The aim of this session is to familiarise and / or increase your knowledge of how to access our Policies &amp; Procedures</a:t>
            </a:r>
          </a:p>
          <a:p>
            <a:endParaRPr lang="en-NZ" dirty="0"/>
          </a:p>
          <a:p>
            <a:r>
              <a:rPr lang="en-NZ" dirty="0"/>
              <a:t>To achieve this the content of this session will cover:</a:t>
            </a:r>
          </a:p>
          <a:p>
            <a:r>
              <a:rPr lang="en-NZ" dirty="0"/>
              <a:t>Why we have policies</a:t>
            </a:r>
          </a:p>
          <a:p>
            <a:r>
              <a:rPr lang="en-NZ" dirty="0"/>
              <a:t>What happens if we don’t have policies </a:t>
            </a:r>
          </a:p>
          <a:p>
            <a:r>
              <a:rPr lang="en-NZ" dirty="0"/>
              <a:t>What policies &amp; procedures we have</a:t>
            </a:r>
          </a:p>
          <a:p>
            <a:r>
              <a:rPr lang="en-NZ" dirty="0"/>
              <a:t>Where they are found</a:t>
            </a:r>
          </a:p>
          <a:p>
            <a:r>
              <a:rPr lang="en-NZ" dirty="0"/>
              <a:t>Other resources</a:t>
            </a:r>
          </a:p>
          <a:p>
            <a:endParaRPr lang="en-NZ" dirty="0"/>
          </a:p>
          <a:p>
            <a:r>
              <a:rPr lang="en-NZ" dirty="0" smtClean="0"/>
              <a:t>All units &amp; departments have access via computers to polices and procedures </a:t>
            </a:r>
          </a:p>
          <a:p>
            <a:r>
              <a:rPr lang="en-NZ" dirty="0" smtClean="0"/>
              <a:t>Next Slide: Other Where are they found on the intranet</a:t>
            </a:r>
          </a:p>
          <a:p>
            <a:endParaRPr lang="en-NZ" dirty="0"/>
          </a:p>
          <a:p>
            <a:endParaRPr lang="en-NZ" dirty="0"/>
          </a:p>
          <a:p>
            <a:endParaRPr lang="en-NZ" dirty="0"/>
          </a:p>
          <a:p>
            <a:r>
              <a:rPr lang="en-NZ" dirty="0"/>
              <a:t>This is to emphasise we obviously aren’t expected to know all of the policies in detail but you need to understand the format for ease of finding information when faced with a new situation that requires guidance. </a:t>
            </a:r>
          </a:p>
          <a:p>
            <a:endParaRPr lang="en-NZ" dirty="0"/>
          </a:p>
          <a:p>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12</a:t>
            </a:fld>
            <a:endParaRPr lang="en-NZ"/>
          </a:p>
        </p:txBody>
      </p:sp>
    </p:spTree>
    <p:extLst>
      <p:ext uri="{BB962C8B-B14F-4D97-AF65-F5344CB8AC3E}">
        <p14:creationId xmlns:p14="http://schemas.microsoft.com/office/powerpoint/2010/main" val="1646053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smtClean="0"/>
              <a:t> </a:t>
            </a:r>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13</a:t>
            </a:fld>
            <a:endParaRPr lang="en-NZ"/>
          </a:p>
        </p:txBody>
      </p:sp>
    </p:spTree>
    <p:extLst>
      <p:ext uri="{BB962C8B-B14F-4D97-AF65-F5344CB8AC3E}">
        <p14:creationId xmlns:p14="http://schemas.microsoft.com/office/powerpoint/2010/main" val="3213384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Next slide </a:t>
            </a:r>
            <a:r>
              <a:rPr lang="en-NZ" b="1" dirty="0" smtClean="0"/>
              <a:t>:</a:t>
            </a:r>
            <a:r>
              <a:rPr lang="en-NZ" b="1" baseline="0" dirty="0" smtClean="0"/>
              <a:t> Professionalism </a:t>
            </a:r>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14</a:t>
            </a:fld>
            <a:endParaRPr lang="en-NZ"/>
          </a:p>
        </p:txBody>
      </p:sp>
    </p:spTree>
    <p:extLst>
      <p:ext uri="{BB962C8B-B14F-4D97-AF65-F5344CB8AC3E}">
        <p14:creationId xmlns:p14="http://schemas.microsoft.com/office/powerpoint/2010/main" val="135136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professionalism in the work place?</a:t>
            </a:r>
          </a:p>
          <a:p>
            <a:r>
              <a:rPr lang="en-US" dirty="0"/>
              <a:t>Confidentiality</a:t>
            </a:r>
          </a:p>
          <a:p>
            <a:r>
              <a:rPr lang="en-US" dirty="0"/>
              <a:t>Respect for clients and colleagues</a:t>
            </a:r>
          </a:p>
          <a:p>
            <a:r>
              <a:rPr lang="en-US" dirty="0"/>
              <a:t>Dress code, cleanliness and hygiene</a:t>
            </a:r>
          </a:p>
          <a:p>
            <a:r>
              <a:rPr lang="en-US" dirty="0"/>
              <a:t>Ready for work – look like and nurse and act like a nurse</a:t>
            </a:r>
          </a:p>
          <a:p>
            <a:r>
              <a:rPr lang="en-US" dirty="0"/>
              <a:t>Professional boundaries</a:t>
            </a:r>
          </a:p>
          <a:p>
            <a:r>
              <a:rPr lang="en-US" dirty="0"/>
              <a:t>Documentation coming prepared with learning objectives having visited the student web sites. </a:t>
            </a:r>
            <a:endParaRPr lang="en-NZ" dirty="0"/>
          </a:p>
          <a:p>
            <a:endParaRPr lang="en-NZ" b="1" dirty="0"/>
          </a:p>
          <a:p>
            <a:r>
              <a:rPr lang="en-US" dirty="0"/>
              <a:t>What does it look like?</a:t>
            </a:r>
          </a:p>
          <a:p>
            <a:r>
              <a:rPr lang="en-US" dirty="0"/>
              <a:t>Well dressed, tidy, appropriate clothing and footwear</a:t>
            </a:r>
          </a:p>
          <a:p>
            <a:r>
              <a:rPr lang="en-US" dirty="0"/>
              <a:t>How you talk, words you use, mannerisms</a:t>
            </a:r>
          </a:p>
          <a:p>
            <a:r>
              <a:rPr lang="en-US" dirty="0"/>
              <a:t>Respectful, right attitude, teamwork</a:t>
            </a:r>
          </a:p>
          <a:p>
            <a:r>
              <a:rPr lang="en-US" dirty="0"/>
              <a:t>Listening skills</a:t>
            </a:r>
          </a:p>
          <a:p>
            <a:r>
              <a:rPr lang="en-US" dirty="0"/>
              <a:t>Documentation: coming prepared with learning objectives having visited the student web sites</a:t>
            </a:r>
          </a:p>
          <a:p>
            <a:r>
              <a:rPr lang="en-NZ" b="1" dirty="0"/>
              <a:t>Next slide: What is unprofessional </a:t>
            </a:r>
          </a:p>
          <a:p>
            <a:endParaRPr lang="en-NZ" b="1" dirty="0"/>
          </a:p>
          <a:p>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15</a:t>
            </a:fld>
            <a:endParaRPr lang="en-NZ"/>
          </a:p>
        </p:txBody>
      </p:sp>
    </p:spTree>
    <p:extLst>
      <p:ext uri="{BB962C8B-B14F-4D97-AF65-F5344CB8AC3E}">
        <p14:creationId xmlns:p14="http://schemas.microsoft.com/office/powerpoint/2010/main" val="498351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not professional?</a:t>
            </a:r>
          </a:p>
          <a:p>
            <a:r>
              <a:rPr lang="en-US" dirty="0"/>
              <a:t>Disrespectful language</a:t>
            </a:r>
          </a:p>
          <a:p>
            <a:r>
              <a:rPr lang="en-US" dirty="0"/>
              <a:t>Using mobile phone</a:t>
            </a:r>
          </a:p>
          <a:p>
            <a:r>
              <a:rPr lang="en-US" dirty="0"/>
              <a:t>Untidy</a:t>
            </a:r>
          </a:p>
          <a:p>
            <a:r>
              <a:rPr lang="en-US" dirty="0"/>
              <a:t>Un-reported lateness and not turning up</a:t>
            </a:r>
          </a:p>
          <a:p>
            <a:r>
              <a:rPr lang="en-NZ" dirty="0"/>
              <a:t>Boundaries </a:t>
            </a:r>
          </a:p>
          <a:p>
            <a:r>
              <a:rPr lang="en-NZ" b="1" dirty="0"/>
              <a:t>NC code of conduct </a:t>
            </a:r>
          </a:p>
          <a:p>
            <a:r>
              <a:rPr lang="en-NZ" b="1" dirty="0"/>
              <a:t>Professional boundaries  </a:t>
            </a:r>
          </a:p>
          <a:p>
            <a:r>
              <a:rPr lang="en-NZ" b="1" dirty="0"/>
              <a:t>Social media and the nursing profession (NZNO) Show booklets.</a:t>
            </a:r>
          </a:p>
          <a:p>
            <a:r>
              <a:rPr lang="en-NZ" b="1" dirty="0"/>
              <a:t>Next slide: </a:t>
            </a:r>
            <a:r>
              <a:rPr lang="en-NZ" b="1" dirty="0" smtClean="0"/>
              <a:t>DEU</a:t>
            </a:r>
            <a:endParaRPr lang="en-NZ" b="1" dirty="0"/>
          </a:p>
          <a:p>
            <a:endParaRPr lang="en-NZ" dirty="0"/>
          </a:p>
        </p:txBody>
      </p:sp>
      <p:sp>
        <p:nvSpPr>
          <p:cNvPr id="4" name="Slide Number Placeholder 3"/>
          <p:cNvSpPr>
            <a:spLocks noGrp="1"/>
          </p:cNvSpPr>
          <p:nvPr>
            <p:ph type="sldNum" sz="quarter" idx="5"/>
          </p:nvPr>
        </p:nvSpPr>
        <p:spPr/>
        <p:txBody>
          <a:bodyPr/>
          <a:lstStyle/>
          <a:p>
            <a:fld id="{FB89B406-1B9D-4377-AFB0-A25F6BA1D6A9}" type="slidenum">
              <a:rPr lang="en-NZ" smtClean="0"/>
              <a:t>16</a:t>
            </a:fld>
            <a:endParaRPr lang="en-NZ"/>
          </a:p>
        </p:txBody>
      </p:sp>
    </p:spTree>
    <p:extLst>
      <p:ext uri="{BB962C8B-B14F-4D97-AF65-F5344CB8AC3E}">
        <p14:creationId xmlns:p14="http://schemas.microsoft.com/office/powerpoint/2010/main" val="123306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Next side  student responsibility in DEU</a:t>
            </a:r>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17</a:t>
            </a:fld>
            <a:endParaRPr lang="en-NZ"/>
          </a:p>
        </p:txBody>
      </p:sp>
    </p:spTree>
    <p:extLst>
      <p:ext uri="{BB962C8B-B14F-4D97-AF65-F5344CB8AC3E}">
        <p14:creationId xmlns:p14="http://schemas.microsoft.com/office/powerpoint/2010/main" val="779421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Next slide security access </a:t>
            </a:r>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18</a:t>
            </a:fld>
            <a:endParaRPr lang="en-NZ"/>
          </a:p>
        </p:txBody>
      </p:sp>
    </p:spTree>
    <p:extLst>
      <p:ext uri="{BB962C8B-B14F-4D97-AF65-F5344CB8AC3E}">
        <p14:creationId xmlns:p14="http://schemas.microsoft.com/office/powerpoint/2010/main" val="3289053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Next slide Computer access</a:t>
            </a:r>
          </a:p>
        </p:txBody>
      </p:sp>
      <p:sp>
        <p:nvSpPr>
          <p:cNvPr id="4" name="Slide Number Placeholder 3"/>
          <p:cNvSpPr>
            <a:spLocks noGrp="1"/>
          </p:cNvSpPr>
          <p:nvPr>
            <p:ph type="sldNum" sz="quarter" idx="10"/>
          </p:nvPr>
        </p:nvSpPr>
        <p:spPr/>
        <p:txBody>
          <a:bodyPr/>
          <a:lstStyle/>
          <a:p>
            <a:fld id="{FB89B406-1B9D-4377-AFB0-A25F6BA1D6A9}" type="slidenum">
              <a:rPr lang="en-NZ" smtClean="0"/>
              <a:t>19</a:t>
            </a:fld>
            <a:endParaRPr lang="en-NZ"/>
          </a:p>
        </p:txBody>
      </p:sp>
    </p:spTree>
    <p:extLst>
      <p:ext uri="{BB962C8B-B14F-4D97-AF65-F5344CB8AC3E}">
        <p14:creationId xmlns:p14="http://schemas.microsoft.com/office/powerpoint/2010/main" val="498321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0" dirty="0"/>
          </a:p>
          <a:p>
            <a:r>
              <a:rPr lang="en-US" b="0" dirty="0"/>
              <a:t>Be familiar with </a:t>
            </a:r>
          </a:p>
          <a:p>
            <a:r>
              <a:rPr lang="en-US" b="0" dirty="0" err="1"/>
              <a:t>CapitalDOC</a:t>
            </a:r>
            <a:r>
              <a:rPr lang="en-US" b="0" dirty="0"/>
              <a:t> &amp; Intranet</a:t>
            </a:r>
          </a:p>
          <a:p>
            <a:r>
              <a:rPr lang="en-US" b="0" dirty="0"/>
              <a:t>Use of E-mailing and Texting</a:t>
            </a:r>
          </a:p>
          <a:p>
            <a:r>
              <a:rPr lang="en-US" b="0" dirty="0"/>
              <a:t>Use of Portable Devices </a:t>
            </a:r>
          </a:p>
          <a:p>
            <a:r>
              <a:rPr lang="en-US" b="0" dirty="0"/>
              <a:t>Social Networking</a:t>
            </a:r>
          </a:p>
          <a:p>
            <a:r>
              <a:rPr lang="en-US" b="0" dirty="0"/>
              <a:t>Health Information Privacy Policy</a:t>
            </a:r>
          </a:p>
          <a:p>
            <a:r>
              <a:rPr lang="en-US" b="0" dirty="0"/>
              <a:t>Privacy Act</a:t>
            </a:r>
          </a:p>
          <a:p>
            <a:r>
              <a:rPr lang="en-US" b="0" dirty="0"/>
              <a:t>Health Information Privacy Code</a:t>
            </a:r>
          </a:p>
          <a:p>
            <a:r>
              <a:rPr lang="en-US" b="0" dirty="0"/>
              <a:t>Security Access Agreement</a:t>
            </a:r>
          </a:p>
          <a:p>
            <a:endParaRPr lang="en-NZ" b="1" dirty="0"/>
          </a:p>
          <a:p>
            <a:r>
              <a:rPr lang="en-NZ" b="1" dirty="0"/>
              <a:t>Next slide: Parking</a:t>
            </a:r>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20</a:t>
            </a:fld>
            <a:endParaRPr lang="en-NZ"/>
          </a:p>
        </p:txBody>
      </p:sp>
    </p:spTree>
    <p:extLst>
      <p:ext uri="{BB962C8B-B14F-4D97-AF65-F5344CB8AC3E}">
        <p14:creationId xmlns:p14="http://schemas.microsoft.com/office/powerpoint/2010/main" val="1598121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parking on roads surrounding the hospital as some are short stay parks and people can get fines </a:t>
            </a:r>
            <a:r>
              <a:rPr lang="en-US" dirty="0" err="1"/>
              <a:t>etc</a:t>
            </a:r>
            <a:r>
              <a:rPr lang="en-US" dirty="0"/>
              <a:t> </a:t>
            </a:r>
          </a:p>
          <a:p>
            <a:r>
              <a:rPr lang="en-NZ" dirty="0"/>
              <a:t>Students doing placements at HVDHB can go to the Parking Booth located on the ground floor just along the corridor from Endoscopy &amp; Medical Day Stay (open Monday to Friday 08:00 to 19:00), where they can purchase a week pass for $25.”</a:t>
            </a:r>
          </a:p>
        </p:txBody>
      </p:sp>
      <p:sp>
        <p:nvSpPr>
          <p:cNvPr id="4" name="Slide Number Placeholder 3"/>
          <p:cNvSpPr>
            <a:spLocks noGrp="1"/>
          </p:cNvSpPr>
          <p:nvPr>
            <p:ph type="sldNum" sz="quarter" idx="10"/>
          </p:nvPr>
        </p:nvSpPr>
        <p:spPr/>
        <p:txBody>
          <a:bodyPr/>
          <a:lstStyle/>
          <a:p>
            <a:fld id="{FB89B406-1B9D-4377-AFB0-A25F6BA1D6A9}" type="slidenum">
              <a:rPr lang="en-NZ" smtClean="0"/>
              <a:t>21</a:t>
            </a:fld>
            <a:endParaRPr lang="en-NZ"/>
          </a:p>
        </p:txBody>
      </p:sp>
    </p:spTree>
    <p:extLst>
      <p:ext uri="{BB962C8B-B14F-4D97-AF65-F5344CB8AC3E}">
        <p14:creationId xmlns:p14="http://schemas.microsoft.com/office/powerpoint/2010/main" val="216479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pPr eaLnBrk="1" hangingPunct="1"/>
            <a:r>
              <a:rPr lang="en-US" altLang="en-US" dirty="0"/>
              <a:t>Ride share</a:t>
            </a:r>
          </a:p>
          <a:p>
            <a:pPr eaLnBrk="1" hangingPunct="1"/>
            <a:r>
              <a:rPr lang="en-US" altLang="en-US" dirty="0"/>
              <a:t>Professional and organized around start and finish times.</a:t>
            </a:r>
          </a:p>
          <a:p>
            <a:pPr eaLnBrk="1" hangingPunct="1"/>
            <a:r>
              <a:rPr lang="en-US" altLang="en-US" dirty="0"/>
              <a:t>Buses</a:t>
            </a:r>
            <a:r>
              <a:rPr lang="en-US" altLang="en-US" baseline="0" dirty="0"/>
              <a:t> let staff know in regard to evening shift if you need to catch buses</a:t>
            </a:r>
          </a:p>
          <a:p>
            <a:pPr eaLnBrk="1" hangingPunct="1"/>
            <a:r>
              <a:rPr lang="en-US" altLang="en-US" baseline="0" dirty="0"/>
              <a:t>We are exciting to be building a new children hospital. This has let to changes in where and how you can park. Please check the CCDHB web site for details via the student web site.</a:t>
            </a:r>
          </a:p>
        </p:txBody>
      </p:sp>
      <p:sp>
        <p:nvSpPr>
          <p:cNvPr id="41988" name="Slide Number Placeholder 3"/>
          <p:cNvSpPr>
            <a:spLocks noGrp="1"/>
          </p:cNvSpPr>
          <p:nvPr>
            <p:ph type="sldNum" sz="quarter" idx="5"/>
          </p:nvPr>
        </p:nvSpPr>
        <p:spPr>
          <a:noFill/>
        </p:spPr>
        <p:txBody>
          <a:bodyPr/>
          <a:lstStyle>
            <a:lvl1pPr eaLnBrk="0" hangingPunct="0">
              <a:spcBef>
                <a:spcPct val="30000"/>
              </a:spcBef>
              <a:defRPr kumimoji="1" sz="1200">
                <a:solidFill>
                  <a:schemeClr val="tx1"/>
                </a:solidFill>
                <a:latin typeface="Times New Roman" pitchFamily="18" charset="0"/>
              </a:defRPr>
            </a:lvl1pPr>
            <a:lvl2pPr marL="742950" indent="-285750" eaLnBrk="0" hangingPunct="0">
              <a:spcBef>
                <a:spcPct val="30000"/>
              </a:spcBef>
              <a:defRPr kumimoji="1" sz="1200">
                <a:solidFill>
                  <a:schemeClr val="tx1"/>
                </a:solidFill>
                <a:latin typeface="Times New Roman" pitchFamily="18" charset="0"/>
              </a:defRPr>
            </a:lvl2pPr>
            <a:lvl3pPr marL="1143000" indent="-228600" eaLnBrk="0" hangingPunct="0">
              <a:spcBef>
                <a:spcPct val="30000"/>
              </a:spcBef>
              <a:defRPr kumimoji="1" sz="1200">
                <a:solidFill>
                  <a:schemeClr val="tx1"/>
                </a:solidFill>
                <a:latin typeface="Times New Roman" pitchFamily="18" charset="0"/>
              </a:defRPr>
            </a:lvl3pPr>
            <a:lvl4pPr marL="1600200" indent="-228600" eaLnBrk="0" hangingPunct="0">
              <a:spcBef>
                <a:spcPct val="30000"/>
              </a:spcBef>
              <a:defRPr kumimoji="1" sz="1200">
                <a:solidFill>
                  <a:schemeClr val="tx1"/>
                </a:solidFill>
                <a:latin typeface="Times New Roman" pitchFamily="18" charset="0"/>
              </a:defRPr>
            </a:lvl4pPr>
            <a:lvl5pPr marL="2057400" indent="-228600" eaLnBrk="0" hangingPunct="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eaLnBrk="1" hangingPunct="1">
              <a:spcBef>
                <a:spcPct val="0"/>
              </a:spcBef>
            </a:pPr>
            <a:fld id="{22590427-BC4D-4F95-A8F7-1AF20FEB7D94}" type="slidenum">
              <a:rPr kumimoji="0" lang="en-AU" altLang="en-US" smtClean="0"/>
              <a:pPr eaLnBrk="1" hangingPunct="1">
                <a:spcBef>
                  <a:spcPct val="0"/>
                </a:spcBef>
              </a:pPr>
              <a:t>22</a:t>
            </a:fld>
            <a:endParaRPr kumimoji="0" lang="en-AU"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Next</a:t>
            </a:r>
            <a:r>
              <a:rPr lang="en-NZ" b="1" baseline="0" dirty="0"/>
              <a:t> slide Questions the end !</a:t>
            </a:r>
            <a:endParaRPr lang="en-NZ" b="1" dirty="0"/>
          </a:p>
        </p:txBody>
      </p:sp>
      <p:sp>
        <p:nvSpPr>
          <p:cNvPr id="4" name="Slide Number Placeholder 3"/>
          <p:cNvSpPr>
            <a:spLocks noGrp="1"/>
          </p:cNvSpPr>
          <p:nvPr>
            <p:ph type="sldNum" sz="quarter" idx="10"/>
          </p:nvPr>
        </p:nvSpPr>
        <p:spPr/>
        <p:txBody>
          <a:bodyPr/>
          <a:lstStyle/>
          <a:p>
            <a:fld id="{FB89B406-1B9D-4377-AFB0-A25F6BA1D6A9}" type="slidenum">
              <a:rPr lang="en-NZ" smtClean="0"/>
              <a:t>23</a:t>
            </a:fld>
            <a:endParaRPr lang="en-NZ"/>
          </a:p>
        </p:txBody>
      </p:sp>
    </p:spTree>
    <p:extLst>
      <p:ext uri="{BB962C8B-B14F-4D97-AF65-F5344CB8AC3E}">
        <p14:creationId xmlns:p14="http://schemas.microsoft.com/office/powerpoint/2010/main" val="2968651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B89B406-1B9D-4377-AFB0-A25F6BA1D6A9}" type="slidenum">
              <a:rPr lang="en-NZ" smtClean="0"/>
              <a:t>24</a:t>
            </a:fld>
            <a:endParaRPr lang="en-NZ"/>
          </a:p>
        </p:txBody>
      </p:sp>
    </p:spTree>
    <p:extLst>
      <p:ext uri="{BB962C8B-B14F-4D97-AF65-F5344CB8AC3E}">
        <p14:creationId xmlns:p14="http://schemas.microsoft.com/office/powerpoint/2010/main" val="1985360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Cover Option 1">
    <p:bg>
      <p:bgPr>
        <a:gradFill flip="none" rotWithShape="1">
          <a:gsLst>
            <a:gs pos="0">
              <a:srgbClr val="22B6A8"/>
            </a:gs>
            <a:gs pos="100000">
              <a:srgbClr val="0074BC"/>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343160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Cover Option 2">
    <p:bg>
      <p:bgPr>
        <a:gradFill flip="none" rotWithShape="1">
          <a:gsLst>
            <a:gs pos="0">
              <a:srgbClr val="22B6A8"/>
            </a:gs>
            <a:gs pos="100000">
              <a:srgbClr val="3A4068"/>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3" name="Text Placeholder 5"/>
          <p:cNvSpPr>
            <a:spLocks noGrp="1"/>
          </p:cNvSpPr>
          <p:nvPr>
            <p:ph type="body" sz="quarter" idx="11"/>
          </p:nvPr>
        </p:nvSpPr>
        <p:spPr>
          <a:xfrm>
            <a:off x="467544" y="2348880"/>
            <a:ext cx="8136904"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2014919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l Content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10"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3630839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Content Slide2">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980728"/>
            <a:ext cx="3851275" cy="5328592"/>
          </a:xfrm>
          <a:prstGeom prst="rect">
            <a:avLst/>
          </a:prstGeom>
        </p:spPr>
        <p:txBody>
          <a:bodyPr/>
          <a:lstStyle>
            <a:lvl1pPr>
              <a:defRPr baseline="0"/>
            </a:lvl1pPr>
          </a:lstStyle>
          <a:p>
            <a:endParaRPr lang="en-NZ"/>
          </a:p>
        </p:txBody>
      </p:sp>
      <p:sp>
        <p:nvSpPr>
          <p:cNvPr id="4" name="Text Placeholder 5"/>
          <p:cNvSpPr>
            <a:spLocks noGrp="1"/>
          </p:cNvSpPr>
          <p:nvPr>
            <p:ph type="body" sz="quarter" idx="10" hasCustomPrompt="1"/>
          </p:nvPr>
        </p:nvSpPr>
        <p:spPr>
          <a:xfrm>
            <a:off x="467544" y="1415351"/>
            <a:ext cx="4680520" cy="914400"/>
          </a:xfrm>
          <a:prstGeom prst="rect">
            <a:avLst/>
          </a:prstGeom>
        </p:spPr>
        <p:txBody>
          <a:bodyPr/>
          <a:lstStyle>
            <a:lvl1pPr marL="0" indent="0">
              <a:buFontTx/>
              <a:buNone/>
              <a:defRPr sz="32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5" name="Text Placeholder 8"/>
          <p:cNvSpPr>
            <a:spLocks noGrp="1"/>
          </p:cNvSpPr>
          <p:nvPr>
            <p:ph type="body" sz="quarter" idx="11" hasCustomPrompt="1"/>
          </p:nvPr>
        </p:nvSpPr>
        <p:spPr>
          <a:xfrm>
            <a:off x="467544" y="2564904"/>
            <a:ext cx="4680520"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54267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icture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Rectangle 7"/>
          <p:cNvSpPr/>
          <p:nvPr userDrawn="1"/>
        </p:nvSpPr>
        <p:spPr>
          <a:xfrm>
            <a:off x="2987824" y="2780928"/>
            <a:ext cx="3168352" cy="180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350" dirty="0"/>
          </a:p>
        </p:txBody>
      </p:sp>
      <p:sp>
        <p:nvSpPr>
          <p:cNvPr id="25" name="Picture Placeholder 2"/>
          <p:cNvSpPr>
            <a:spLocks noGrp="1"/>
          </p:cNvSpPr>
          <p:nvPr>
            <p:ph type="pic" sz="quarter" idx="21"/>
          </p:nvPr>
        </p:nvSpPr>
        <p:spPr>
          <a:xfrm>
            <a:off x="6156176" y="980728"/>
            <a:ext cx="2987824" cy="1802850"/>
          </a:xfrm>
          <a:prstGeom prst="rect">
            <a:avLst/>
          </a:prstGeom>
        </p:spPr>
      </p:sp>
      <p:sp>
        <p:nvSpPr>
          <p:cNvPr id="28" name="Picture Placeholder 2"/>
          <p:cNvSpPr>
            <a:spLocks noGrp="1"/>
          </p:cNvSpPr>
          <p:nvPr>
            <p:ph type="pic" sz="quarter" idx="24"/>
          </p:nvPr>
        </p:nvSpPr>
        <p:spPr>
          <a:xfrm>
            <a:off x="6156176" y="2780928"/>
            <a:ext cx="2987824" cy="1802850"/>
          </a:xfrm>
          <a:prstGeom prst="rect">
            <a:avLst/>
          </a:prstGeom>
        </p:spPr>
      </p:sp>
      <p:sp>
        <p:nvSpPr>
          <p:cNvPr id="33" name="Picture Placeholder 2"/>
          <p:cNvSpPr>
            <a:spLocks noGrp="1"/>
          </p:cNvSpPr>
          <p:nvPr>
            <p:ph type="pic" sz="quarter" idx="29" hasCustomPrompt="1"/>
          </p:nvPr>
        </p:nvSpPr>
        <p:spPr>
          <a:xfrm>
            <a:off x="6156176" y="4581128"/>
            <a:ext cx="2992760"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4" name="Picture Placeholder 2"/>
          <p:cNvSpPr>
            <a:spLocks noGrp="1"/>
          </p:cNvSpPr>
          <p:nvPr>
            <p:ph type="pic" sz="quarter" idx="30" hasCustomPrompt="1"/>
          </p:nvPr>
        </p:nvSpPr>
        <p:spPr>
          <a:xfrm>
            <a:off x="2987824" y="4581128"/>
            <a:ext cx="3168352"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5" name="Picture Placeholder 2"/>
          <p:cNvSpPr>
            <a:spLocks noGrp="1"/>
          </p:cNvSpPr>
          <p:nvPr>
            <p:ph type="pic" sz="quarter" idx="31" hasCustomPrompt="1"/>
          </p:nvPr>
        </p:nvSpPr>
        <p:spPr>
          <a:xfrm>
            <a:off x="0" y="4581128"/>
            <a:ext cx="2987824"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6" name="Picture Placeholder 2"/>
          <p:cNvSpPr>
            <a:spLocks noGrp="1"/>
          </p:cNvSpPr>
          <p:nvPr>
            <p:ph type="pic" sz="quarter" idx="32" hasCustomPrompt="1"/>
          </p:nvPr>
        </p:nvSpPr>
        <p:spPr>
          <a:xfrm>
            <a:off x="2987824" y="978078"/>
            <a:ext cx="3168352"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7" name="Picture Placeholder 2"/>
          <p:cNvSpPr>
            <a:spLocks noGrp="1"/>
          </p:cNvSpPr>
          <p:nvPr>
            <p:ph type="pic" sz="quarter" idx="33" hasCustomPrompt="1"/>
          </p:nvPr>
        </p:nvSpPr>
        <p:spPr>
          <a:xfrm>
            <a:off x="0" y="2778278"/>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8" name="Picture Placeholder 2"/>
          <p:cNvSpPr>
            <a:spLocks noGrp="1"/>
          </p:cNvSpPr>
          <p:nvPr>
            <p:ph type="pic" sz="quarter" idx="34" hasCustomPrompt="1"/>
          </p:nvPr>
        </p:nvSpPr>
        <p:spPr>
          <a:xfrm>
            <a:off x="-827" y="973721"/>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9" name="Text Placeholder 5"/>
          <p:cNvSpPr>
            <a:spLocks noGrp="1"/>
          </p:cNvSpPr>
          <p:nvPr>
            <p:ph type="body" sz="quarter" idx="11"/>
          </p:nvPr>
        </p:nvSpPr>
        <p:spPr>
          <a:xfrm>
            <a:off x="2987824" y="2780928"/>
            <a:ext cx="3168352" cy="1800200"/>
          </a:xfrm>
          <a:prstGeom prst="rect">
            <a:avLst/>
          </a:prstGeom>
        </p:spPr>
        <p:txBody>
          <a:bodyPr anchor="ctr"/>
          <a:lstStyle>
            <a:lvl1pPr marL="0" indent="0" algn="ctr">
              <a:buFontTx/>
              <a:buNone/>
              <a:defRPr sz="2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85653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90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110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30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160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90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10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230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34" grpId="0"/>
      <p:bldP spid="35" grpId="0"/>
      <p:bldP spid="36" grpId="0"/>
      <p:bldP spid="37" grpId="0"/>
      <p:bldP spid="38"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PictureSlide2">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1087630"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4" name="Picture Placeholder 3"/>
          <p:cNvSpPr>
            <a:spLocks noGrp="1"/>
          </p:cNvSpPr>
          <p:nvPr>
            <p:ph type="pic" sz="quarter" idx="11"/>
          </p:nvPr>
        </p:nvSpPr>
        <p:spPr>
          <a:xfrm>
            <a:off x="2978898"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5" name="Picture Placeholder 3"/>
          <p:cNvSpPr>
            <a:spLocks noGrp="1"/>
          </p:cNvSpPr>
          <p:nvPr>
            <p:ph type="pic" sz="quarter" idx="12"/>
          </p:nvPr>
        </p:nvSpPr>
        <p:spPr>
          <a:xfrm>
            <a:off x="4881589"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6" name="Picture Placeholder 3"/>
          <p:cNvSpPr>
            <a:spLocks noGrp="1"/>
          </p:cNvSpPr>
          <p:nvPr>
            <p:ph type="pic" sz="quarter" idx="13"/>
          </p:nvPr>
        </p:nvSpPr>
        <p:spPr>
          <a:xfrm>
            <a:off x="6772856" y="2589745"/>
            <a:ext cx="1273385" cy="1274400"/>
          </a:xfrm>
          <a:prstGeom prst="ellipse">
            <a:avLst/>
          </a:prstGeom>
        </p:spPr>
        <p:txBody>
          <a:bodyPr rtlCol="0">
            <a:normAutofit/>
          </a:bodyPr>
          <a:lstStyle>
            <a:lvl1pPr>
              <a:defRPr sz="1200">
                <a:solidFill>
                  <a:schemeClr val="accent2"/>
                </a:solidFill>
              </a:defRPr>
            </a:lvl1pPr>
          </a:lstStyle>
          <a:p>
            <a:pPr lvl="0"/>
            <a:endParaRPr lang="id-ID" noProof="0"/>
          </a:p>
        </p:txBody>
      </p:sp>
      <p:sp>
        <p:nvSpPr>
          <p:cNvPr id="7" name="Text Placeholder 6"/>
          <p:cNvSpPr>
            <a:spLocks noGrp="1"/>
          </p:cNvSpPr>
          <p:nvPr>
            <p:ph type="body" sz="quarter" idx="14"/>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8"/>
          <p:cNvSpPr>
            <a:spLocks noGrp="1"/>
          </p:cNvSpPr>
          <p:nvPr>
            <p:ph type="body" sz="quarter" idx="15"/>
          </p:nvPr>
        </p:nvSpPr>
        <p:spPr>
          <a:xfrm>
            <a:off x="971550" y="4221287"/>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0" name="Text Placeholder 8"/>
          <p:cNvSpPr>
            <a:spLocks noGrp="1"/>
          </p:cNvSpPr>
          <p:nvPr>
            <p:ph type="body" sz="quarter" idx="16"/>
          </p:nvPr>
        </p:nvSpPr>
        <p:spPr>
          <a:xfrm>
            <a:off x="2915816"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1" name="Text Placeholder 8"/>
          <p:cNvSpPr>
            <a:spLocks noGrp="1"/>
          </p:cNvSpPr>
          <p:nvPr>
            <p:ph type="body" sz="quarter" idx="17"/>
          </p:nvPr>
        </p:nvSpPr>
        <p:spPr>
          <a:xfrm>
            <a:off x="4860032"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2" name="Text Placeholder 8"/>
          <p:cNvSpPr>
            <a:spLocks noGrp="1"/>
          </p:cNvSpPr>
          <p:nvPr>
            <p:ph type="body" sz="quarter" idx="18"/>
          </p:nvPr>
        </p:nvSpPr>
        <p:spPr>
          <a:xfrm>
            <a:off x="6732240"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cxnSp>
        <p:nvCxnSpPr>
          <p:cNvPr id="14" name="Straight Connector 13"/>
          <p:cNvCxnSpPr/>
          <p:nvPr userDrawn="1"/>
        </p:nvCxnSpPr>
        <p:spPr>
          <a:xfrm>
            <a:off x="97160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915816"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860032"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73224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656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lue Cover Option 1">
    <p:bg>
      <p:bgPr>
        <a:gradFill flip="none" rotWithShape="1">
          <a:gsLst>
            <a:gs pos="0">
              <a:srgbClr val="22B6A8"/>
            </a:gs>
            <a:gs pos="100000">
              <a:srgbClr val="0074BC"/>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343160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3" name="Footer Placeholder 2"/>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4" name="Slide Number Placeholder 3"/>
          <p:cNvSpPr>
            <a:spLocks noGrp="1"/>
          </p:cNvSpPr>
          <p:nvPr>
            <p:ph type="sldNum" sz="quarter" idx="12"/>
          </p:nvPr>
        </p:nvSpPr>
        <p:spPr>
          <a:xfrm>
            <a:off x="84138" y="6242050"/>
            <a:ext cx="587375" cy="488950"/>
          </a:xfrm>
          <a:prstGeom prst="rect">
            <a:avLst/>
          </a:prstGeom>
        </p:spPr>
        <p:txBody>
          <a:bodyPr/>
          <a:lstStyle>
            <a:lvl1pPr>
              <a:defRPr/>
            </a:lvl1pPr>
          </a:lstStyle>
          <a:p>
            <a:fld id="{656E527F-9114-4676-941A-C7D1AA823EA5}" type="slidenum">
              <a:rPr lang="en-GB" altLang="en-US"/>
              <a:pPr/>
              <a:t>‹#›</a:t>
            </a:fld>
            <a:endParaRPr lang="en-GB" altLang="en-US"/>
          </a:p>
        </p:txBody>
      </p:sp>
    </p:spTree>
    <p:extLst>
      <p:ext uri="{BB962C8B-B14F-4D97-AF65-F5344CB8AC3E}">
        <p14:creationId xmlns:p14="http://schemas.microsoft.com/office/powerpoint/2010/main" val="2231147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ver Option 2">
    <p:bg>
      <p:bgPr>
        <a:gradFill flip="none" rotWithShape="1">
          <a:gsLst>
            <a:gs pos="100000">
              <a:schemeClr val="accent2"/>
            </a:gs>
            <a:gs pos="0">
              <a:srgbClr val="424090"/>
            </a:gs>
          </a:gsLst>
          <a:lin ang="13500000" scaled="1"/>
          <a:tileRect/>
        </a:gradFill>
        <a:effectLst/>
      </p:bgPr>
    </p:bg>
    <p:spTree>
      <p:nvGrpSpPr>
        <p:cNvPr id="1" name=""/>
        <p:cNvGrpSpPr/>
        <p:nvPr/>
      </p:nvGrpSpPr>
      <p:grpSpPr>
        <a:xfrm>
          <a:off x="0" y="0"/>
          <a:ext cx="0" cy="0"/>
          <a:chOff x="0" y="0"/>
          <a:chExt cx="0" cy="0"/>
        </a:xfrm>
      </p:grpSpPr>
      <p:sp>
        <p:nvSpPr>
          <p:cNvPr id="3" name="Text Placeholder 5"/>
          <p:cNvSpPr>
            <a:spLocks noGrp="1"/>
          </p:cNvSpPr>
          <p:nvPr>
            <p:ph type="body" sz="quarter" idx="11"/>
          </p:nvPr>
        </p:nvSpPr>
        <p:spPr>
          <a:xfrm>
            <a:off x="0" y="692696"/>
            <a:ext cx="9144000" cy="5472608"/>
          </a:xfrm>
          <a:prstGeom prst="rect">
            <a:avLst/>
          </a:prstGeom>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
        <p:nvSpPr>
          <p:cNvPr id="4"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271269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4"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5"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20801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3DHB master">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1143000"/>
          </a:xfrm>
          <a:prstGeom prst="rect">
            <a:avLst/>
          </a:prstGeom>
        </p:spPr>
        <p:txBody>
          <a:bodyPr rtlCol="0">
            <a:normAutofit/>
          </a:bodyPr>
          <a:lstStyle/>
          <a:p>
            <a:r>
              <a:rPr lang="en-US" dirty="0"/>
              <a:t>Click to edit Master title style</a:t>
            </a:r>
            <a:endParaRPr lang="en-NZ" dirty="0"/>
          </a:p>
        </p:txBody>
      </p:sp>
      <p:sp>
        <p:nvSpPr>
          <p:cNvPr id="11" name="Text Placeholder 2"/>
          <p:cNvSpPr>
            <a:spLocks noGrp="1"/>
          </p:cNvSpPr>
          <p:nvPr>
            <p:ph idx="1"/>
          </p:nvPr>
        </p:nvSpPr>
        <p:spPr>
          <a:xfrm>
            <a:off x="457200" y="1600200"/>
            <a:ext cx="8229600" cy="4421087"/>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3749602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endParaRPr lang="en-NZ"/>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AU">
              <a:solidFill>
                <a:srgbClr val="FFFFFF"/>
              </a:solidFill>
            </a:endParaRPr>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AU">
              <a:solidFill>
                <a:srgbClr val="FFFFFF"/>
              </a:solidFill>
            </a:endParaRPr>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DEF79B4E-7FC1-4DDA-8E28-657863ACF4EB}" type="slidenum">
              <a:rPr lang="en-AU">
                <a:solidFill>
                  <a:srgbClr val="FFFFFF"/>
                </a:solidFill>
              </a:rPr>
              <a:pPr>
                <a:defRPr/>
              </a:pPr>
              <a:t>‹#›</a:t>
            </a:fld>
            <a:endParaRPr lang="en-AU">
              <a:solidFill>
                <a:srgbClr val="FFFFFF"/>
              </a:solidFill>
            </a:endParaRPr>
          </a:p>
        </p:txBody>
      </p:sp>
    </p:spTree>
    <p:extLst>
      <p:ext uri="{BB962C8B-B14F-4D97-AF65-F5344CB8AC3E}">
        <p14:creationId xmlns:p14="http://schemas.microsoft.com/office/powerpoint/2010/main" val="413746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Slide 3">
    <p:bg>
      <p:bgPr>
        <a:solidFill>
          <a:srgbClr val="F2F2F3"/>
        </a:solid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tx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5"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tx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244593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Cover Option 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6308725"/>
          </a:xfrm>
          <a:prstGeom prst="rect">
            <a:avLst/>
          </a:prstGeom>
        </p:spPr>
        <p:txBody>
          <a:bodyPr/>
          <a:lstStyle/>
          <a:p>
            <a:endParaRPr lang="en-NZ"/>
          </a:p>
        </p:txBody>
      </p:sp>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1207284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Cover Option 2">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3" name="Text Placeholder 5"/>
          <p:cNvSpPr>
            <a:spLocks noGrp="1"/>
          </p:cNvSpPr>
          <p:nvPr>
            <p:ph type="body" sz="quarter" idx="11"/>
          </p:nvPr>
        </p:nvSpPr>
        <p:spPr>
          <a:xfrm>
            <a:off x="467544" y="2348880"/>
            <a:ext cx="8136904"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3285482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4"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5"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656443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Content Slide2">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980728"/>
            <a:ext cx="3851275" cy="5328592"/>
          </a:xfrm>
          <a:prstGeom prst="rect">
            <a:avLst/>
          </a:prstGeom>
        </p:spPr>
        <p:txBody>
          <a:bodyPr/>
          <a:lstStyle>
            <a:lvl1pPr>
              <a:defRPr baseline="0"/>
            </a:lvl1pPr>
          </a:lstStyle>
          <a:p>
            <a:endParaRPr lang="en-NZ"/>
          </a:p>
        </p:txBody>
      </p:sp>
      <p:sp>
        <p:nvSpPr>
          <p:cNvPr id="4" name="Text Placeholder 5"/>
          <p:cNvSpPr>
            <a:spLocks noGrp="1"/>
          </p:cNvSpPr>
          <p:nvPr>
            <p:ph type="body" sz="quarter" idx="10" hasCustomPrompt="1"/>
          </p:nvPr>
        </p:nvSpPr>
        <p:spPr>
          <a:xfrm>
            <a:off x="467544" y="1415351"/>
            <a:ext cx="4680520" cy="914400"/>
          </a:xfrm>
          <a:prstGeom prst="rect">
            <a:avLst/>
          </a:prstGeom>
        </p:spPr>
        <p:txBody>
          <a:bodyPr/>
          <a:lstStyle>
            <a:lvl1pPr marL="0" indent="0">
              <a:buFontTx/>
              <a:buNone/>
              <a:defRPr sz="32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heading</a:t>
            </a:r>
            <a:endParaRPr lang="en-NZ" dirty="0"/>
          </a:p>
        </p:txBody>
      </p:sp>
      <p:sp>
        <p:nvSpPr>
          <p:cNvPr id="5" name="Text Placeholder 8"/>
          <p:cNvSpPr>
            <a:spLocks noGrp="1"/>
          </p:cNvSpPr>
          <p:nvPr>
            <p:ph type="body" sz="quarter" idx="11" hasCustomPrompt="1"/>
          </p:nvPr>
        </p:nvSpPr>
        <p:spPr>
          <a:xfrm>
            <a:off x="467544" y="2564904"/>
            <a:ext cx="4680520"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Text here</a:t>
            </a:r>
          </a:p>
          <a:p>
            <a:pPr lvl="1"/>
            <a:r>
              <a:rPr lang="en-US" dirty="0"/>
              <a:t>Text here</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18457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Picture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Rectangle 7"/>
          <p:cNvSpPr/>
          <p:nvPr userDrawn="1"/>
        </p:nvSpPr>
        <p:spPr>
          <a:xfrm>
            <a:off x="2987824" y="2780928"/>
            <a:ext cx="3168352" cy="1800200"/>
          </a:xfrm>
          <a:prstGeom prst="rect">
            <a:avLst/>
          </a:prstGeom>
          <a:solidFill>
            <a:srgbClr val="96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350" dirty="0"/>
          </a:p>
        </p:txBody>
      </p:sp>
      <p:sp>
        <p:nvSpPr>
          <p:cNvPr id="25" name="Picture Placeholder 2"/>
          <p:cNvSpPr>
            <a:spLocks noGrp="1"/>
          </p:cNvSpPr>
          <p:nvPr>
            <p:ph type="pic" sz="quarter" idx="21"/>
          </p:nvPr>
        </p:nvSpPr>
        <p:spPr>
          <a:xfrm>
            <a:off x="6156176" y="980728"/>
            <a:ext cx="2987824" cy="1802850"/>
          </a:xfrm>
          <a:prstGeom prst="rect">
            <a:avLst/>
          </a:prstGeom>
        </p:spPr>
      </p:sp>
      <p:sp>
        <p:nvSpPr>
          <p:cNvPr id="28" name="Picture Placeholder 2"/>
          <p:cNvSpPr>
            <a:spLocks noGrp="1"/>
          </p:cNvSpPr>
          <p:nvPr>
            <p:ph type="pic" sz="quarter" idx="24"/>
          </p:nvPr>
        </p:nvSpPr>
        <p:spPr>
          <a:xfrm>
            <a:off x="6156176" y="2780928"/>
            <a:ext cx="2987824" cy="1802850"/>
          </a:xfrm>
          <a:prstGeom prst="rect">
            <a:avLst/>
          </a:prstGeom>
        </p:spPr>
      </p:sp>
      <p:sp>
        <p:nvSpPr>
          <p:cNvPr id="33" name="Picture Placeholder 2"/>
          <p:cNvSpPr>
            <a:spLocks noGrp="1"/>
          </p:cNvSpPr>
          <p:nvPr>
            <p:ph type="pic" sz="quarter" idx="29" hasCustomPrompt="1"/>
          </p:nvPr>
        </p:nvSpPr>
        <p:spPr>
          <a:xfrm>
            <a:off x="6156176" y="4581128"/>
            <a:ext cx="2992760"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4" name="Picture Placeholder 2"/>
          <p:cNvSpPr>
            <a:spLocks noGrp="1"/>
          </p:cNvSpPr>
          <p:nvPr>
            <p:ph type="pic" sz="quarter" idx="30" hasCustomPrompt="1"/>
          </p:nvPr>
        </p:nvSpPr>
        <p:spPr>
          <a:xfrm>
            <a:off x="2987824" y="4581128"/>
            <a:ext cx="3168352"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5" name="Picture Placeholder 2"/>
          <p:cNvSpPr>
            <a:spLocks noGrp="1"/>
          </p:cNvSpPr>
          <p:nvPr>
            <p:ph type="pic" sz="quarter" idx="31" hasCustomPrompt="1"/>
          </p:nvPr>
        </p:nvSpPr>
        <p:spPr>
          <a:xfrm>
            <a:off x="0" y="4581128"/>
            <a:ext cx="2987824"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6" name="Picture Placeholder 2"/>
          <p:cNvSpPr>
            <a:spLocks noGrp="1"/>
          </p:cNvSpPr>
          <p:nvPr>
            <p:ph type="pic" sz="quarter" idx="32" hasCustomPrompt="1"/>
          </p:nvPr>
        </p:nvSpPr>
        <p:spPr>
          <a:xfrm>
            <a:off x="2987824" y="978078"/>
            <a:ext cx="3168352"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7" name="Picture Placeholder 2"/>
          <p:cNvSpPr>
            <a:spLocks noGrp="1"/>
          </p:cNvSpPr>
          <p:nvPr>
            <p:ph type="pic" sz="quarter" idx="33" hasCustomPrompt="1"/>
          </p:nvPr>
        </p:nvSpPr>
        <p:spPr>
          <a:xfrm>
            <a:off x="0" y="2778278"/>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8" name="Picture Placeholder 2"/>
          <p:cNvSpPr>
            <a:spLocks noGrp="1"/>
          </p:cNvSpPr>
          <p:nvPr>
            <p:ph type="pic" sz="quarter" idx="34" hasCustomPrompt="1"/>
          </p:nvPr>
        </p:nvSpPr>
        <p:spPr>
          <a:xfrm>
            <a:off x="-827" y="973721"/>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9" name="Text Placeholder 5"/>
          <p:cNvSpPr>
            <a:spLocks noGrp="1"/>
          </p:cNvSpPr>
          <p:nvPr>
            <p:ph type="body" sz="quarter" idx="11" hasCustomPrompt="1"/>
          </p:nvPr>
        </p:nvSpPr>
        <p:spPr>
          <a:xfrm>
            <a:off x="2987824" y="2780928"/>
            <a:ext cx="3168352" cy="1800200"/>
          </a:xfrm>
          <a:prstGeom prst="rect">
            <a:avLst/>
          </a:prstGeom>
        </p:spPr>
        <p:txBody>
          <a:bodyPr anchor="ctr"/>
          <a:lstStyle>
            <a:lvl1pPr marL="0" indent="0" algn="ctr">
              <a:buFontTx/>
              <a:buNone/>
              <a:defRPr sz="2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type heading for pictures here</a:t>
            </a:r>
            <a:endParaRPr lang="en-NZ" dirty="0"/>
          </a:p>
        </p:txBody>
      </p:sp>
    </p:spTree>
    <p:extLst>
      <p:ext uri="{BB962C8B-B14F-4D97-AF65-F5344CB8AC3E}">
        <p14:creationId xmlns:p14="http://schemas.microsoft.com/office/powerpoint/2010/main" val="2878163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 PictureSlide2">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1087630"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4" name="Picture Placeholder 3"/>
          <p:cNvSpPr>
            <a:spLocks noGrp="1"/>
          </p:cNvSpPr>
          <p:nvPr>
            <p:ph type="pic" sz="quarter" idx="11"/>
          </p:nvPr>
        </p:nvSpPr>
        <p:spPr>
          <a:xfrm>
            <a:off x="2978898"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5" name="Picture Placeholder 3"/>
          <p:cNvSpPr>
            <a:spLocks noGrp="1"/>
          </p:cNvSpPr>
          <p:nvPr>
            <p:ph type="pic" sz="quarter" idx="12"/>
          </p:nvPr>
        </p:nvSpPr>
        <p:spPr>
          <a:xfrm>
            <a:off x="4881589"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6" name="Picture Placeholder 3"/>
          <p:cNvSpPr>
            <a:spLocks noGrp="1"/>
          </p:cNvSpPr>
          <p:nvPr>
            <p:ph type="pic" sz="quarter" idx="13"/>
          </p:nvPr>
        </p:nvSpPr>
        <p:spPr>
          <a:xfrm>
            <a:off x="6772856" y="2589745"/>
            <a:ext cx="1273385" cy="1274400"/>
          </a:xfrm>
          <a:prstGeom prst="ellipse">
            <a:avLst/>
          </a:prstGeom>
        </p:spPr>
        <p:txBody>
          <a:bodyPr rtlCol="0">
            <a:normAutofit/>
          </a:bodyPr>
          <a:lstStyle>
            <a:lvl1pPr>
              <a:defRPr sz="1200">
                <a:solidFill>
                  <a:schemeClr val="accent2"/>
                </a:solidFill>
              </a:defRPr>
            </a:lvl1pPr>
          </a:lstStyle>
          <a:p>
            <a:pPr lvl="0"/>
            <a:endParaRPr lang="id-ID" noProof="0"/>
          </a:p>
        </p:txBody>
      </p:sp>
      <p:sp>
        <p:nvSpPr>
          <p:cNvPr id="7" name="Text Placeholder 6"/>
          <p:cNvSpPr>
            <a:spLocks noGrp="1"/>
          </p:cNvSpPr>
          <p:nvPr>
            <p:ph type="body" sz="quarter" idx="14"/>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8"/>
          <p:cNvSpPr>
            <a:spLocks noGrp="1"/>
          </p:cNvSpPr>
          <p:nvPr>
            <p:ph type="body" sz="quarter" idx="15" hasCustomPrompt="1"/>
          </p:nvPr>
        </p:nvSpPr>
        <p:spPr>
          <a:xfrm>
            <a:off x="971550" y="4221287"/>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0" name="Text Placeholder 8"/>
          <p:cNvSpPr>
            <a:spLocks noGrp="1"/>
          </p:cNvSpPr>
          <p:nvPr>
            <p:ph type="body" sz="quarter" idx="16" hasCustomPrompt="1"/>
          </p:nvPr>
        </p:nvSpPr>
        <p:spPr>
          <a:xfrm>
            <a:off x="2915816"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1" name="Text Placeholder 8"/>
          <p:cNvSpPr>
            <a:spLocks noGrp="1"/>
          </p:cNvSpPr>
          <p:nvPr>
            <p:ph type="body" sz="quarter" idx="17" hasCustomPrompt="1"/>
          </p:nvPr>
        </p:nvSpPr>
        <p:spPr>
          <a:xfrm>
            <a:off x="4860032" y="4221088"/>
            <a:ext cx="1439863" cy="1584325"/>
          </a:xfrm>
          <a:prstGeom prst="rect">
            <a:avLst/>
          </a:prstGeom>
        </p:spPr>
        <p:txBody>
          <a:bodyPr/>
          <a:lstStyle>
            <a:lvl1pPr marL="0" indent="0" algn="ctr">
              <a:buNone/>
              <a:defRPr sz="1800" b="1"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2" name="Text Placeholder 8"/>
          <p:cNvSpPr>
            <a:spLocks noGrp="1"/>
          </p:cNvSpPr>
          <p:nvPr>
            <p:ph type="body" sz="quarter" idx="18" hasCustomPrompt="1"/>
          </p:nvPr>
        </p:nvSpPr>
        <p:spPr>
          <a:xfrm>
            <a:off x="6732240"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cxnSp>
        <p:nvCxnSpPr>
          <p:cNvPr id="14" name="Straight Connector 13"/>
          <p:cNvCxnSpPr/>
          <p:nvPr userDrawn="1"/>
        </p:nvCxnSpPr>
        <p:spPr>
          <a:xfrm>
            <a:off x="97160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915816"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860032"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73224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970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3">
    <p:bg>
      <p:bgPr>
        <a:solidFill>
          <a:srgbClr val="F2F2F3"/>
        </a:solid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tx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5"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tx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989142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 Slide 3">
    <p:bg>
      <p:bgPr>
        <a:solidFill>
          <a:srgbClr val="F2F2F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980727"/>
            <a:ext cx="3851275" cy="5328593"/>
          </a:xfrm>
          <a:prstGeom prst="rect">
            <a:avLst/>
          </a:prstGeom>
        </p:spPr>
        <p:txBody>
          <a:bodyPr/>
          <a:lstStyle/>
          <a:p>
            <a:endParaRPr lang="en-NZ"/>
          </a:p>
        </p:txBody>
      </p:sp>
      <p:sp>
        <p:nvSpPr>
          <p:cNvPr id="8" name="Text Placeholder 5"/>
          <p:cNvSpPr>
            <a:spLocks noGrp="1"/>
          </p:cNvSpPr>
          <p:nvPr>
            <p:ph type="body" sz="quarter" idx="10" hasCustomPrompt="1"/>
          </p:nvPr>
        </p:nvSpPr>
        <p:spPr>
          <a:xfrm>
            <a:off x="467544" y="1415351"/>
            <a:ext cx="4680520" cy="914400"/>
          </a:xfrm>
          <a:prstGeom prst="rect">
            <a:avLst/>
          </a:prstGeom>
        </p:spPr>
        <p:txBody>
          <a:bodyPr/>
          <a:lstStyle>
            <a:lvl1pPr marL="0" indent="0">
              <a:buFontTx/>
              <a:buNone/>
              <a:defRPr sz="3200">
                <a:solidFill>
                  <a:srgbClr val="416172"/>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9" name="Text Placeholder 8"/>
          <p:cNvSpPr>
            <a:spLocks noGrp="1"/>
          </p:cNvSpPr>
          <p:nvPr>
            <p:ph type="body" sz="quarter" idx="11" hasCustomPrompt="1"/>
          </p:nvPr>
        </p:nvSpPr>
        <p:spPr>
          <a:xfrm>
            <a:off x="467544" y="2564904"/>
            <a:ext cx="4680520" cy="3312368"/>
          </a:xfrm>
          <a:prstGeom prst="rect">
            <a:avLst/>
          </a:prstGeom>
        </p:spPr>
        <p:txBody>
          <a:bodyPr/>
          <a:lstStyle>
            <a:lvl2pPr marL="0" indent="-457200">
              <a:buFont typeface="Arial" panose="020B0604020202020204" pitchFamily="34" charset="0"/>
              <a:buChar char="•"/>
              <a:defRPr sz="2400">
                <a:solidFill>
                  <a:srgbClr val="416172"/>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11"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20533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ue Cover Option 1">
    <p:bg>
      <p:bgPr>
        <a:gradFill flip="none" rotWithShape="1">
          <a:gsLst>
            <a:gs pos="0">
              <a:srgbClr val="22B6A8"/>
            </a:gs>
            <a:gs pos="100000">
              <a:srgbClr val="0074BC"/>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3431609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uel Content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10"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3630839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3DHB master">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1143000"/>
          </a:xfrm>
          <a:prstGeom prst="rect">
            <a:avLst/>
          </a:prstGeom>
        </p:spPr>
        <p:txBody>
          <a:bodyPr rtlCol="0">
            <a:normAutofit/>
          </a:bodyPr>
          <a:lstStyle/>
          <a:p>
            <a:r>
              <a:rPr lang="en-US" dirty="0"/>
              <a:t>Click to edit Master title style</a:t>
            </a:r>
            <a:endParaRPr lang="en-NZ" dirty="0"/>
          </a:p>
        </p:txBody>
      </p:sp>
      <p:sp>
        <p:nvSpPr>
          <p:cNvPr id="11" name="Text Placeholder 2"/>
          <p:cNvSpPr>
            <a:spLocks noGrp="1"/>
          </p:cNvSpPr>
          <p:nvPr>
            <p:ph idx="1"/>
          </p:nvPr>
        </p:nvSpPr>
        <p:spPr>
          <a:xfrm>
            <a:off x="457200" y="1600200"/>
            <a:ext cx="8229600" cy="4421087"/>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22498622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794792"/>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772816"/>
            <a:ext cx="7693025" cy="4536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5" name="Footer Placeholder 4"/>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6" name="Slide Number Placeholder 5"/>
          <p:cNvSpPr>
            <a:spLocks noGrp="1"/>
          </p:cNvSpPr>
          <p:nvPr>
            <p:ph type="sldNum" sz="quarter" idx="12"/>
          </p:nvPr>
        </p:nvSpPr>
        <p:spPr>
          <a:xfrm>
            <a:off x="84138" y="6242050"/>
            <a:ext cx="587375" cy="488950"/>
          </a:xfrm>
          <a:prstGeom prst="rect">
            <a:avLst/>
          </a:prstGeom>
        </p:spPr>
        <p:txBody>
          <a:bodyPr/>
          <a:lstStyle>
            <a:lvl1pPr>
              <a:defRPr/>
            </a:lvl1pPr>
          </a:lstStyle>
          <a:p>
            <a:fld id="{E7CC355C-F54E-4970-AF06-3578C391C2BD}" type="slidenum">
              <a:rPr lang="en-GB" altLang="en-US"/>
              <a:pPr/>
              <a:t>‹#›</a:t>
            </a:fld>
            <a:endParaRPr lang="en-GB" altLang="en-US"/>
          </a:p>
        </p:txBody>
      </p:sp>
    </p:spTree>
    <p:extLst>
      <p:ext uri="{BB962C8B-B14F-4D97-AF65-F5344CB8AC3E}">
        <p14:creationId xmlns:p14="http://schemas.microsoft.com/office/powerpoint/2010/main" val="111254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2362200"/>
            <a:ext cx="3770313"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760913" y="2362200"/>
            <a:ext cx="3770312"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9AA129CC-9392-4F1B-8CAF-DE36946E987A}" type="slidenum">
              <a:rPr lang="en-GB" altLang="en-US"/>
              <a:pPr/>
              <a:t>‹#›</a:t>
            </a:fld>
            <a:endParaRPr lang="en-GB" altLang="en-US"/>
          </a:p>
        </p:txBody>
      </p:sp>
    </p:spTree>
    <p:extLst>
      <p:ext uri="{BB962C8B-B14F-4D97-AF65-F5344CB8AC3E}">
        <p14:creationId xmlns:p14="http://schemas.microsoft.com/office/powerpoint/2010/main" val="2099748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oundRect">
            <a:avLst>
              <a:gd name="adj" fmla="val 21667"/>
            </a:avLst>
          </a:prstGeo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B8A2DD65-505B-4DF0-832C-E339E39B98B6}" type="slidenum">
              <a:rPr lang="en-GB" altLang="en-US"/>
              <a:pPr/>
              <a:t>‹#›</a:t>
            </a:fld>
            <a:endParaRPr lang="en-GB" altLang="en-US"/>
          </a:p>
        </p:txBody>
      </p:sp>
    </p:spTree>
    <p:extLst>
      <p:ext uri="{BB962C8B-B14F-4D97-AF65-F5344CB8AC3E}">
        <p14:creationId xmlns:p14="http://schemas.microsoft.com/office/powerpoint/2010/main" val="22343299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ver Option 2">
    <p:bg>
      <p:bgPr>
        <a:gradFill flip="none" rotWithShape="1">
          <a:gsLst>
            <a:gs pos="100000">
              <a:schemeClr val="accent2"/>
            </a:gs>
            <a:gs pos="0">
              <a:srgbClr val="424090"/>
            </a:gs>
          </a:gsLst>
          <a:lin ang="13500000" scaled="1"/>
          <a:tileRect/>
        </a:gradFill>
        <a:effectLst/>
      </p:bgPr>
    </p:bg>
    <p:spTree>
      <p:nvGrpSpPr>
        <p:cNvPr id="1" name=""/>
        <p:cNvGrpSpPr/>
        <p:nvPr/>
      </p:nvGrpSpPr>
      <p:grpSpPr>
        <a:xfrm>
          <a:off x="0" y="0"/>
          <a:ext cx="0" cy="0"/>
          <a:chOff x="0" y="0"/>
          <a:chExt cx="0" cy="0"/>
        </a:xfrm>
      </p:grpSpPr>
      <p:sp>
        <p:nvSpPr>
          <p:cNvPr id="3" name="Text Placeholder 5"/>
          <p:cNvSpPr>
            <a:spLocks noGrp="1"/>
          </p:cNvSpPr>
          <p:nvPr>
            <p:ph type="body" sz="quarter" idx="11"/>
          </p:nvPr>
        </p:nvSpPr>
        <p:spPr>
          <a:xfrm>
            <a:off x="0" y="692696"/>
            <a:ext cx="9144000" cy="5472608"/>
          </a:xfrm>
          <a:prstGeom prst="rect">
            <a:avLst/>
          </a:prstGeom>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
        <p:nvSpPr>
          <p:cNvPr id="4"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773154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3" name="Footer Placeholder 2"/>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4" name="Slide Number Placeholder 3"/>
          <p:cNvSpPr>
            <a:spLocks noGrp="1"/>
          </p:cNvSpPr>
          <p:nvPr>
            <p:ph type="sldNum" sz="quarter" idx="12"/>
          </p:nvPr>
        </p:nvSpPr>
        <p:spPr>
          <a:xfrm>
            <a:off x="84138" y="6242050"/>
            <a:ext cx="587375" cy="488950"/>
          </a:xfrm>
          <a:prstGeom prst="rect">
            <a:avLst/>
          </a:prstGeom>
        </p:spPr>
        <p:txBody>
          <a:bodyPr/>
          <a:lstStyle>
            <a:lvl1pPr>
              <a:defRPr/>
            </a:lvl1pPr>
          </a:lstStyle>
          <a:p>
            <a:fld id="{656E527F-9114-4676-941A-C7D1AA823EA5}" type="slidenum">
              <a:rPr lang="en-GB" altLang="en-US"/>
              <a:pPr/>
              <a:t>‹#›</a:t>
            </a:fld>
            <a:endParaRPr lang="en-GB" altLang="en-US"/>
          </a:p>
        </p:txBody>
      </p:sp>
    </p:spTree>
    <p:extLst>
      <p:ext uri="{BB962C8B-B14F-4D97-AF65-F5344CB8AC3E}">
        <p14:creationId xmlns:p14="http://schemas.microsoft.com/office/powerpoint/2010/main" val="1282932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DHB master">
    <p:spTree>
      <p:nvGrpSpPr>
        <p:cNvPr id="1" name=""/>
        <p:cNvGrpSpPr/>
        <p:nvPr/>
      </p:nvGrpSpPr>
      <p:grpSpPr>
        <a:xfrm>
          <a:off x="0" y="0"/>
          <a:ext cx="0" cy="0"/>
          <a:chOff x="0" y="0"/>
          <a:chExt cx="0" cy="0"/>
        </a:xfrm>
      </p:grpSpPr>
      <p:sp>
        <p:nvSpPr>
          <p:cNvPr id="8" name="Title 1"/>
          <p:cNvSpPr>
            <a:spLocks noGrp="1"/>
          </p:cNvSpPr>
          <p:nvPr>
            <p:ph type="ctrTitle"/>
          </p:nvPr>
        </p:nvSpPr>
        <p:spPr>
          <a:xfrm>
            <a:off x="683568" y="1484784"/>
            <a:ext cx="7772400" cy="1470025"/>
          </a:xfrm>
        </p:spPr>
        <p:txBody>
          <a:bodyPr/>
          <a:lstStyle/>
          <a:p>
            <a:r>
              <a:rPr lang="en-US"/>
              <a:t>Click to edit Master title style</a:t>
            </a:r>
            <a:endParaRPr lang="en-NZ"/>
          </a:p>
        </p:txBody>
      </p:sp>
      <p:sp>
        <p:nvSpPr>
          <p:cNvPr id="9" name="Subtitle 2"/>
          <p:cNvSpPr>
            <a:spLocks noGrp="1"/>
          </p:cNvSpPr>
          <p:nvPr>
            <p:ph type="subTitle" idx="1"/>
          </p:nvPr>
        </p:nvSpPr>
        <p:spPr>
          <a:xfrm>
            <a:off x="1369368" y="3240559"/>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Tree>
    <p:extLst>
      <p:ext uri="{BB962C8B-B14F-4D97-AF65-F5344CB8AC3E}">
        <p14:creationId xmlns:p14="http://schemas.microsoft.com/office/powerpoint/2010/main" val="3632954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3DHB master">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1143000"/>
          </a:xfrm>
          <a:prstGeom prst="rect">
            <a:avLst/>
          </a:prstGeom>
        </p:spPr>
        <p:txBody>
          <a:bodyPr rtlCol="0">
            <a:normAutofit/>
          </a:bodyPr>
          <a:lstStyle/>
          <a:p>
            <a:r>
              <a:rPr lang="en-US" dirty="0"/>
              <a:t>Click to edit Master title style</a:t>
            </a:r>
            <a:endParaRPr lang="en-NZ" dirty="0"/>
          </a:p>
        </p:txBody>
      </p:sp>
      <p:sp>
        <p:nvSpPr>
          <p:cNvPr id="11" name="Text Placeholder 2"/>
          <p:cNvSpPr>
            <a:spLocks noGrp="1"/>
          </p:cNvSpPr>
          <p:nvPr>
            <p:ph idx="1"/>
          </p:nvPr>
        </p:nvSpPr>
        <p:spPr>
          <a:xfrm>
            <a:off x="457200" y="1600201"/>
            <a:ext cx="8229600" cy="4565104"/>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18544279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p:spPr>
        <p:txBody>
          <a:bodyPr/>
          <a:lstStyle/>
          <a:p>
            <a:r>
              <a:rPr lang="en-US"/>
              <a:t>Click to edit Master title style</a:t>
            </a:r>
            <a:endParaRPr lang="en-NZ"/>
          </a:p>
        </p:txBody>
      </p:sp>
      <p:sp>
        <p:nvSpPr>
          <p:cNvPr id="8" name="Content Placeholder 2"/>
          <p:cNvSpPr>
            <a:spLocks noGrp="1"/>
          </p:cNvSpPr>
          <p:nvPr>
            <p:ph sz="half" idx="1"/>
          </p:nvPr>
        </p:nvSpPr>
        <p:spPr>
          <a:xfrm>
            <a:off x="457200" y="1600201"/>
            <a:ext cx="4038600" cy="44930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9" name="Content Placeholder 3"/>
          <p:cNvSpPr>
            <a:spLocks noGrp="1"/>
          </p:cNvSpPr>
          <p:nvPr>
            <p:ph sz="half" idx="2"/>
          </p:nvPr>
        </p:nvSpPr>
        <p:spPr>
          <a:xfrm>
            <a:off x="4648200" y="1600201"/>
            <a:ext cx="4038600" cy="44930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852086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NZ"/>
          </a:p>
        </p:txBody>
      </p:sp>
      <p:sp>
        <p:nvSpPr>
          <p:cNvPr id="6"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Content Placeholder 3"/>
          <p:cNvSpPr>
            <a:spLocks noGrp="1"/>
          </p:cNvSpPr>
          <p:nvPr>
            <p:ph sz="half" idx="2"/>
          </p:nvPr>
        </p:nvSpPr>
        <p:spPr>
          <a:xfrm>
            <a:off x="457200" y="2174875"/>
            <a:ext cx="4040188" cy="39184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8"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174875"/>
            <a:ext cx="4041775" cy="39184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371201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a:t>Click to edit Master title style</a:t>
            </a:r>
            <a:endParaRPr lang="en-NZ"/>
          </a:p>
        </p:txBody>
      </p:sp>
    </p:spTree>
    <p:extLst>
      <p:ext uri="{BB962C8B-B14F-4D97-AF65-F5344CB8AC3E}">
        <p14:creationId xmlns:p14="http://schemas.microsoft.com/office/powerpoint/2010/main" val="42074603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1282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4" name="Content Placeholder 2"/>
          <p:cNvSpPr>
            <a:spLocks noGrp="1"/>
          </p:cNvSpPr>
          <p:nvPr>
            <p:ph idx="1"/>
          </p:nvPr>
        </p:nvSpPr>
        <p:spPr>
          <a:xfrm>
            <a:off x="3575050" y="273051"/>
            <a:ext cx="5111750" cy="589683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3"/>
          <p:cNvSpPr>
            <a:spLocks noGrp="1"/>
          </p:cNvSpPr>
          <p:nvPr>
            <p:ph type="body" sz="half" idx="2"/>
          </p:nvPr>
        </p:nvSpPr>
        <p:spPr>
          <a:xfrm>
            <a:off x="457200" y="1435100"/>
            <a:ext cx="3008313" cy="465819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193501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1763688" y="4662462"/>
            <a:ext cx="5486400" cy="566738"/>
          </a:xfrm>
        </p:spPr>
        <p:txBody>
          <a:bodyPr anchor="b"/>
          <a:lstStyle>
            <a:lvl1pPr algn="l">
              <a:defRPr sz="2000" b="1"/>
            </a:lvl1pPr>
          </a:lstStyle>
          <a:p>
            <a:r>
              <a:rPr lang="en-US"/>
              <a:t>Click to edit Master title style</a:t>
            </a:r>
            <a:endParaRPr lang="en-NZ"/>
          </a:p>
        </p:txBody>
      </p:sp>
      <p:sp>
        <p:nvSpPr>
          <p:cNvPr id="4" name="Picture Placeholder 2"/>
          <p:cNvSpPr>
            <a:spLocks noGrp="1"/>
          </p:cNvSpPr>
          <p:nvPr>
            <p:ph type="pic" idx="1"/>
          </p:nvPr>
        </p:nvSpPr>
        <p:spPr>
          <a:xfrm>
            <a:off x="1792288" y="612775"/>
            <a:ext cx="5486400" cy="3824337"/>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NZ" noProof="0"/>
          </a:p>
        </p:txBody>
      </p:sp>
      <p:sp>
        <p:nvSpPr>
          <p:cNvPr id="5" name="Text Placeholder 3"/>
          <p:cNvSpPr>
            <a:spLocks noGrp="1"/>
          </p:cNvSpPr>
          <p:nvPr>
            <p:ph type="body" sz="half" idx="2"/>
          </p:nvPr>
        </p:nvSpPr>
        <p:spPr>
          <a:xfrm>
            <a:off x="1763688" y="52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472064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lstStyle/>
          <a:p>
            <a:r>
              <a:rPr lang="en-US"/>
              <a:t>Click to edit Master title style</a:t>
            </a:r>
            <a:endParaRPr lang="en-NZ"/>
          </a:p>
        </p:txBody>
      </p:sp>
      <p:sp>
        <p:nvSpPr>
          <p:cNvPr id="4" name="Vertical Text Placeholder 2"/>
          <p:cNvSpPr>
            <a:spLocks noGrp="1"/>
          </p:cNvSpPr>
          <p:nvPr>
            <p:ph type="body" orient="vert" idx="1"/>
          </p:nvPr>
        </p:nvSpPr>
        <p:spPr>
          <a:xfrm>
            <a:off x="457200" y="1600200"/>
            <a:ext cx="8229600" cy="442108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27841843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6629400" y="274638"/>
            <a:ext cx="2057400" cy="5746649"/>
          </a:xfrm>
        </p:spPr>
        <p:txBody>
          <a:bodyPr vert="eaVert"/>
          <a:lstStyle/>
          <a:p>
            <a:r>
              <a:rPr lang="en-US"/>
              <a:t>Click to edit Master title style</a:t>
            </a:r>
            <a:endParaRPr lang="en-NZ"/>
          </a:p>
        </p:txBody>
      </p:sp>
      <p:sp>
        <p:nvSpPr>
          <p:cNvPr id="4" name="Vertical Text Placeholder 2"/>
          <p:cNvSpPr>
            <a:spLocks noGrp="1"/>
          </p:cNvSpPr>
          <p:nvPr>
            <p:ph type="body" orient="vert" idx="1"/>
          </p:nvPr>
        </p:nvSpPr>
        <p:spPr>
          <a:xfrm>
            <a:off x="457200" y="274638"/>
            <a:ext cx="6019800" cy="57466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990168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3DHB master">
    <p:spTree>
      <p:nvGrpSpPr>
        <p:cNvPr id="1" name=""/>
        <p:cNvGrpSpPr/>
        <p:nvPr/>
      </p:nvGrpSpPr>
      <p:grpSpPr>
        <a:xfrm>
          <a:off x="0" y="0"/>
          <a:ext cx="0" cy="0"/>
          <a:chOff x="0" y="0"/>
          <a:chExt cx="0" cy="0"/>
        </a:xfrm>
      </p:grpSpPr>
      <p:sp>
        <p:nvSpPr>
          <p:cNvPr id="8" name="Title 1"/>
          <p:cNvSpPr>
            <a:spLocks noGrp="1"/>
          </p:cNvSpPr>
          <p:nvPr>
            <p:ph type="ctrTitle"/>
          </p:nvPr>
        </p:nvSpPr>
        <p:spPr>
          <a:xfrm>
            <a:off x="683568" y="1484784"/>
            <a:ext cx="7772400" cy="1470025"/>
          </a:xfrm>
        </p:spPr>
        <p:txBody>
          <a:bodyPr/>
          <a:lstStyle/>
          <a:p>
            <a:r>
              <a:rPr lang="en-US"/>
              <a:t>Click to edit Master title style</a:t>
            </a:r>
            <a:endParaRPr lang="en-NZ"/>
          </a:p>
        </p:txBody>
      </p:sp>
      <p:sp>
        <p:nvSpPr>
          <p:cNvPr id="9" name="Subtitle 2"/>
          <p:cNvSpPr>
            <a:spLocks noGrp="1"/>
          </p:cNvSpPr>
          <p:nvPr>
            <p:ph type="subTitle" idx="1"/>
          </p:nvPr>
        </p:nvSpPr>
        <p:spPr>
          <a:xfrm>
            <a:off x="1369368" y="3240559"/>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Tree>
    <p:extLst>
      <p:ext uri="{BB962C8B-B14F-4D97-AF65-F5344CB8AC3E}">
        <p14:creationId xmlns:p14="http://schemas.microsoft.com/office/powerpoint/2010/main" val="24552661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3DHB master">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1143000"/>
          </a:xfrm>
          <a:prstGeom prst="rect">
            <a:avLst/>
          </a:prstGeom>
        </p:spPr>
        <p:txBody>
          <a:bodyPr rtlCol="0">
            <a:normAutofit/>
          </a:bodyPr>
          <a:lstStyle/>
          <a:p>
            <a:r>
              <a:rPr lang="en-US" dirty="0"/>
              <a:t>Click to edit Master title style</a:t>
            </a:r>
            <a:endParaRPr lang="en-NZ" dirty="0"/>
          </a:p>
        </p:txBody>
      </p:sp>
      <p:sp>
        <p:nvSpPr>
          <p:cNvPr id="11" name="Text Placeholder 2"/>
          <p:cNvSpPr>
            <a:spLocks noGrp="1"/>
          </p:cNvSpPr>
          <p:nvPr>
            <p:ph idx="1"/>
          </p:nvPr>
        </p:nvSpPr>
        <p:spPr>
          <a:xfrm>
            <a:off x="457200" y="1600200"/>
            <a:ext cx="8229600" cy="4421087"/>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16227610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NZ"/>
          </a:p>
        </p:txBody>
      </p:sp>
      <p:sp>
        <p:nvSpPr>
          <p:cNvPr id="6"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Content Placeholder 3"/>
          <p:cNvSpPr>
            <a:spLocks noGrp="1"/>
          </p:cNvSpPr>
          <p:nvPr>
            <p:ph sz="half" idx="2"/>
          </p:nvPr>
        </p:nvSpPr>
        <p:spPr>
          <a:xfrm>
            <a:off x="457200" y="2174875"/>
            <a:ext cx="4040188" cy="363038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8"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p:cNvSpPr>
            <a:spLocks noGrp="1"/>
          </p:cNvSpPr>
          <p:nvPr>
            <p:ph sz="quarter" idx="4"/>
          </p:nvPr>
        </p:nvSpPr>
        <p:spPr>
          <a:xfrm>
            <a:off x="4645025" y="2174875"/>
            <a:ext cx="4041775" cy="363038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76850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dirty="0"/>
              <a:t>Click to edit Master title style</a:t>
            </a:r>
            <a:endParaRPr lang="en-NZ" dirty="0"/>
          </a:p>
        </p:txBody>
      </p:sp>
    </p:spTree>
    <p:extLst>
      <p:ext uri="{BB962C8B-B14F-4D97-AF65-F5344CB8AC3E}">
        <p14:creationId xmlns:p14="http://schemas.microsoft.com/office/powerpoint/2010/main" val="39977443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luel Content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10"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1954198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3" name="Footer Placeholder 2"/>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4" name="Slide Number Placeholder 3"/>
          <p:cNvSpPr>
            <a:spLocks noGrp="1"/>
          </p:cNvSpPr>
          <p:nvPr>
            <p:ph type="sldNum" sz="quarter" idx="12"/>
          </p:nvPr>
        </p:nvSpPr>
        <p:spPr>
          <a:xfrm>
            <a:off x="84138" y="6242050"/>
            <a:ext cx="587375" cy="488950"/>
          </a:xfrm>
          <a:prstGeom prst="rect">
            <a:avLst/>
          </a:prstGeom>
        </p:spPr>
        <p:txBody>
          <a:bodyPr/>
          <a:lstStyle>
            <a:lvl1pPr>
              <a:defRPr/>
            </a:lvl1pPr>
          </a:lstStyle>
          <a:p>
            <a:fld id="{656E527F-9114-4676-941A-C7D1AA823EA5}" type="slidenum">
              <a:rPr lang="en-GB" altLang="en-US"/>
              <a:pPr/>
              <a:t>‹#›</a:t>
            </a:fld>
            <a:endParaRPr lang="en-GB" altLang="en-US"/>
          </a:p>
        </p:txBody>
      </p:sp>
    </p:spTree>
    <p:extLst>
      <p:ext uri="{BB962C8B-B14F-4D97-AF65-F5344CB8AC3E}">
        <p14:creationId xmlns:p14="http://schemas.microsoft.com/office/powerpoint/2010/main" val="9881051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ver Option 2">
    <p:bg>
      <p:bgPr>
        <a:gradFill flip="none" rotWithShape="1">
          <a:gsLst>
            <a:gs pos="100000">
              <a:schemeClr val="accent2"/>
            </a:gs>
            <a:gs pos="0">
              <a:srgbClr val="424090"/>
            </a:gs>
          </a:gsLst>
          <a:lin ang="13500000" scaled="1"/>
          <a:tileRect/>
        </a:gradFill>
        <a:effectLst/>
      </p:bgPr>
    </p:bg>
    <p:spTree>
      <p:nvGrpSpPr>
        <p:cNvPr id="1" name=""/>
        <p:cNvGrpSpPr/>
        <p:nvPr/>
      </p:nvGrpSpPr>
      <p:grpSpPr>
        <a:xfrm>
          <a:off x="0" y="0"/>
          <a:ext cx="0" cy="0"/>
          <a:chOff x="0" y="0"/>
          <a:chExt cx="0" cy="0"/>
        </a:xfrm>
      </p:grpSpPr>
      <p:sp>
        <p:nvSpPr>
          <p:cNvPr id="3" name="Text Placeholder 5"/>
          <p:cNvSpPr>
            <a:spLocks noGrp="1"/>
          </p:cNvSpPr>
          <p:nvPr>
            <p:ph type="body" sz="quarter" idx="11"/>
          </p:nvPr>
        </p:nvSpPr>
        <p:spPr>
          <a:xfrm>
            <a:off x="0" y="692696"/>
            <a:ext cx="9144000" cy="5472608"/>
          </a:xfrm>
          <a:prstGeom prst="rect">
            <a:avLst/>
          </a:prstGeom>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
        <p:nvSpPr>
          <p:cNvPr id="4"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917638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4"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5"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41298404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lue Cover Option 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6308725"/>
          </a:xfrm>
          <a:prstGeom prst="rect">
            <a:avLst/>
          </a:prstGeom>
        </p:spPr>
        <p:txBody>
          <a:bodyPr/>
          <a:lstStyle/>
          <a:p>
            <a:endParaRPr lang="en-NZ"/>
          </a:p>
        </p:txBody>
      </p:sp>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7067781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794792"/>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772816"/>
            <a:ext cx="7693025" cy="4536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5" name="Footer Placeholder 4"/>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6" name="Slide Number Placeholder 5"/>
          <p:cNvSpPr>
            <a:spLocks noGrp="1"/>
          </p:cNvSpPr>
          <p:nvPr>
            <p:ph type="sldNum" sz="quarter" idx="12"/>
          </p:nvPr>
        </p:nvSpPr>
        <p:spPr>
          <a:xfrm>
            <a:off x="84138" y="6242050"/>
            <a:ext cx="587375" cy="488950"/>
          </a:xfrm>
          <a:prstGeom prst="rect">
            <a:avLst/>
          </a:prstGeom>
        </p:spPr>
        <p:txBody>
          <a:bodyPr/>
          <a:lstStyle>
            <a:lvl1pPr>
              <a:defRPr/>
            </a:lvl1pPr>
          </a:lstStyle>
          <a:p>
            <a:fld id="{E7CC355C-F54E-4970-AF06-3578C391C2BD}" type="slidenum">
              <a:rPr lang="en-GB" altLang="en-US"/>
              <a:pPr/>
              <a:t>‹#›</a:t>
            </a:fld>
            <a:endParaRPr lang="en-GB" altLang="en-US"/>
          </a:p>
        </p:txBody>
      </p:sp>
    </p:spTree>
    <p:extLst>
      <p:ext uri="{BB962C8B-B14F-4D97-AF65-F5344CB8AC3E}">
        <p14:creationId xmlns:p14="http://schemas.microsoft.com/office/powerpoint/2010/main" val="4259820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oundRect">
            <a:avLst>
              <a:gd name="adj" fmla="val 21667"/>
            </a:avLst>
          </a:prstGeo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B8A2DD65-505B-4DF0-832C-E339E39B98B6}" type="slidenum">
              <a:rPr lang="en-GB" altLang="en-US"/>
              <a:pPr/>
              <a:t>‹#›</a:t>
            </a:fld>
            <a:endParaRPr lang="en-GB" altLang="en-US"/>
          </a:p>
        </p:txBody>
      </p:sp>
    </p:spTree>
    <p:extLst>
      <p:ext uri="{BB962C8B-B14F-4D97-AF65-F5344CB8AC3E}">
        <p14:creationId xmlns:p14="http://schemas.microsoft.com/office/powerpoint/2010/main" val="38713426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2362200"/>
            <a:ext cx="3770313"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760913" y="2362200"/>
            <a:ext cx="3770312"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9AA129CC-9392-4F1B-8CAF-DE36946E987A}" type="slidenum">
              <a:rPr lang="en-GB" altLang="en-US"/>
              <a:pPr/>
              <a:t>‹#›</a:t>
            </a:fld>
            <a:endParaRPr lang="en-GB" altLang="en-US"/>
          </a:p>
        </p:txBody>
      </p:sp>
    </p:spTree>
    <p:extLst>
      <p:ext uri="{BB962C8B-B14F-4D97-AF65-F5344CB8AC3E}">
        <p14:creationId xmlns:p14="http://schemas.microsoft.com/office/powerpoint/2010/main" val="7928874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t Slide 3">
    <p:bg>
      <p:bgPr>
        <a:solidFill>
          <a:srgbClr val="F2F2F3"/>
        </a:solid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tx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5"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tx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5610805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 Option 2">
    <p:bg>
      <p:bgPr>
        <a:gradFill flip="none" rotWithShape="1">
          <a:gsLst>
            <a:gs pos="100000">
              <a:schemeClr val="accent2"/>
            </a:gs>
            <a:gs pos="0">
              <a:srgbClr val="424090"/>
            </a:gs>
          </a:gsLst>
          <a:lin ang="13500000" scaled="1"/>
          <a:tileRect/>
        </a:gradFill>
        <a:effectLst/>
      </p:bgPr>
    </p:bg>
    <p:spTree>
      <p:nvGrpSpPr>
        <p:cNvPr id="1" name=""/>
        <p:cNvGrpSpPr/>
        <p:nvPr/>
      </p:nvGrpSpPr>
      <p:grpSpPr>
        <a:xfrm>
          <a:off x="0" y="0"/>
          <a:ext cx="0" cy="0"/>
          <a:chOff x="0" y="0"/>
          <a:chExt cx="0" cy="0"/>
        </a:xfrm>
      </p:grpSpPr>
      <p:sp>
        <p:nvSpPr>
          <p:cNvPr id="3" name="Text Placeholder 5"/>
          <p:cNvSpPr>
            <a:spLocks noGrp="1"/>
          </p:cNvSpPr>
          <p:nvPr>
            <p:ph type="body" sz="quarter" idx="11"/>
          </p:nvPr>
        </p:nvSpPr>
        <p:spPr>
          <a:xfrm>
            <a:off x="0" y="692696"/>
            <a:ext cx="9144000" cy="5472608"/>
          </a:xfrm>
          <a:prstGeom prst="rect">
            <a:avLst/>
          </a:prstGeom>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
        <p:nvSpPr>
          <p:cNvPr id="4"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5338970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Option 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692695"/>
            <a:ext cx="9144000" cy="5472609"/>
          </a:xfrm>
          <a:prstGeom prst="rect">
            <a:avLst/>
          </a:prstGeom>
        </p:spPr>
        <p:txBody>
          <a:bodyPr/>
          <a:lstStyle/>
          <a:p>
            <a:endParaRPr lang="en-NZ"/>
          </a:p>
        </p:txBody>
      </p:sp>
      <p:sp>
        <p:nvSpPr>
          <p:cNvPr id="7"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1"/>
          </p:nvPr>
        </p:nvSpPr>
        <p:spPr>
          <a:xfrm>
            <a:off x="0" y="4365104"/>
            <a:ext cx="9144000" cy="1800200"/>
          </a:xfrm>
          <a:prstGeom prst="rect">
            <a:avLst/>
          </a:prstGeom>
          <a:solidFill>
            <a:srgbClr val="0092A6">
              <a:alpha val="89804"/>
            </a:srgbClr>
          </a:solidFill>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Tree>
    <p:extLst>
      <p:ext uri="{BB962C8B-B14F-4D97-AF65-F5344CB8AC3E}">
        <p14:creationId xmlns:p14="http://schemas.microsoft.com/office/powerpoint/2010/main" val="38149127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ver Option 1">
    <p:spTree>
      <p:nvGrpSpPr>
        <p:cNvPr id="1" name=""/>
        <p:cNvGrpSpPr/>
        <p:nvPr/>
      </p:nvGrpSpPr>
      <p:grpSpPr>
        <a:xfrm>
          <a:off x="0" y="0"/>
          <a:ext cx="0" cy="0"/>
          <a:chOff x="0" y="0"/>
          <a:chExt cx="0" cy="0"/>
        </a:xfrm>
      </p:grpSpPr>
      <p:sp>
        <p:nvSpPr>
          <p:cNvPr id="3" name="Picture Placeholder 2"/>
          <p:cNvSpPr>
            <a:spLocks noGrp="1"/>
          </p:cNvSpPr>
          <p:nvPr>
            <p:ph type="pic" sz="quarter" idx="12" hasCustomPrompt="1"/>
          </p:nvPr>
        </p:nvSpPr>
        <p:spPr>
          <a:xfrm>
            <a:off x="0" y="692695"/>
            <a:ext cx="3131840" cy="5472609"/>
          </a:xfrm>
          <a:prstGeom prst="rect">
            <a:avLst/>
          </a:prstGeom>
        </p:spPr>
        <p:txBody>
          <a:bodyPr/>
          <a:lstStyle>
            <a:lvl1pPr marL="0" indent="0">
              <a:buNone/>
              <a:defRPr baseline="0">
                <a:solidFill>
                  <a:schemeClr val="bg2"/>
                </a:solidFill>
              </a:defRPr>
            </a:lvl1pPr>
          </a:lstStyle>
          <a:p>
            <a:r>
              <a:rPr lang="en-NZ" dirty="0"/>
              <a:t>Click the icon to add picture</a:t>
            </a:r>
          </a:p>
        </p:txBody>
      </p:sp>
      <p:sp>
        <p:nvSpPr>
          <p:cNvPr id="7" name="Text Placeholder 6"/>
          <p:cNvSpPr>
            <a:spLocks noGrp="1"/>
          </p:cNvSpPr>
          <p:nvPr>
            <p:ph type="body" sz="quarter" idx="10"/>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5" name="Picture Placeholder 2"/>
          <p:cNvSpPr>
            <a:spLocks noGrp="1"/>
          </p:cNvSpPr>
          <p:nvPr>
            <p:ph type="pic" sz="quarter" idx="13" hasCustomPrompt="1"/>
          </p:nvPr>
        </p:nvSpPr>
        <p:spPr>
          <a:xfrm>
            <a:off x="3131840" y="692695"/>
            <a:ext cx="2880320" cy="547260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solidFill>
                  <a:schemeClr val="bg2"/>
                </a:solidFill>
              </a:defRPr>
            </a:lvl1pPr>
          </a:lstStyle>
          <a:p>
            <a:r>
              <a:rPr lang="en-NZ" dirty="0"/>
              <a:t>Click the icon to add picture</a:t>
            </a:r>
          </a:p>
        </p:txBody>
      </p:sp>
      <p:sp>
        <p:nvSpPr>
          <p:cNvPr id="6" name="Picture Placeholder 2"/>
          <p:cNvSpPr>
            <a:spLocks noGrp="1"/>
          </p:cNvSpPr>
          <p:nvPr>
            <p:ph type="pic" sz="quarter" idx="14" hasCustomPrompt="1"/>
          </p:nvPr>
        </p:nvSpPr>
        <p:spPr>
          <a:xfrm>
            <a:off x="6012160" y="692695"/>
            <a:ext cx="3131840" cy="5472609"/>
          </a:xfrm>
          <a:prstGeom prst="rect">
            <a:avLst/>
          </a:prstGeom>
        </p:spPr>
        <p:txBody>
          <a:bodyPr/>
          <a:lstStyle>
            <a:lvl1pPr marL="0" indent="0">
              <a:buNone/>
              <a:defRPr>
                <a:solidFill>
                  <a:schemeClr val="bg2"/>
                </a:solidFill>
              </a:defRPr>
            </a:lvl1pPr>
          </a:lstStyle>
          <a:p>
            <a:r>
              <a:rPr lang="en-NZ" dirty="0"/>
              <a:t>Click the icon to </a:t>
            </a:r>
            <a:r>
              <a:rPr lang="en-NZ"/>
              <a:t>add picture</a:t>
            </a:r>
            <a:endParaRPr lang="en-NZ" dirty="0"/>
          </a:p>
        </p:txBody>
      </p:sp>
      <p:sp>
        <p:nvSpPr>
          <p:cNvPr id="9" name="Text Placeholder 5"/>
          <p:cNvSpPr>
            <a:spLocks noGrp="1"/>
          </p:cNvSpPr>
          <p:nvPr>
            <p:ph type="body" sz="quarter" idx="11"/>
          </p:nvPr>
        </p:nvSpPr>
        <p:spPr>
          <a:xfrm>
            <a:off x="0" y="4365104"/>
            <a:ext cx="9144000" cy="1800200"/>
          </a:xfrm>
          <a:prstGeom prst="rect">
            <a:avLst/>
          </a:prstGeom>
          <a:solidFill>
            <a:srgbClr val="0092A6">
              <a:alpha val="85000"/>
            </a:srgbClr>
          </a:solidFill>
        </p:spPr>
        <p:txBody>
          <a:bodyPr anchor="ctr"/>
          <a:lstStyle>
            <a:lvl1pPr marL="14400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p>
        </p:txBody>
      </p:sp>
    </p:spTree>
    <p:extLst>
      <p:ext uri="{BB962C8B-B14F-4D97-AF65-F5344CB8AC3E}">
        <p14:creationId xmlns:p14="http://schemas.microsoft.com/office/powerpoint/2010/main" val="7533490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l Content Slide1">
    <p:spTree>
      <p:nvGrpSpPr>
        <p:cNvPr id="1" name=""/>
        <p:cNvGrpSpPr/>
        <p:nvPr/>
      </p:nvGrpSpPr>
      <p:grpSpPr>
        <a:xfrm>
          <a:off x="0" y="0"/>
          <a:ext cx="0" cy="0"/>
          <a:chOff x="0" y="0"/>
          <a:chExt cx="0" cy="0"/>
        </a:xfrm>
      </p:grpSpPr>
      <p:sp>
        <p:nvSpPr>
          <p:cNvPr id="9" name="Text Placeholder 5"/>
          <p:cNvSpPr>
            <a:spLocks noGrp="1"/>
          </p:cNvSpPr>
          <p:nvPr>
            <p:ph type="body" sz="quarter" idx="10"/>
          </p:nvPr>
        </p:nvSpPr>
        <p:spPr>
          <a:xfrm>
            <a:off x="0" y="692696"/>
            <a:ext cx="9144000" cy="1637055"/>
          </a:xfrm>
          <a:prstGeom prst="rect">
            <a:avLst/>
          </a:prstGeom>
        </p:spPr>
        <p:txBody>
          <a:bodyPr anchor="ctr"/>
          <a:lstStyle>
            <a:lvl1pPr marL="144000" indent="0">
              <a:buFontTx/>
              <a:buNone/>
              <a:defRPr sz="4000">
                <a:solidFill>
                  <a:schemeClr val="bg2"/>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
        <p:nvSpPr>
          <p:cNvPr id="5" name="Text Placeholder 6"/>
          <p:cNvSpPr>
            <a:spLocks noGrp="1"/>
          </p:cNvSpPr>
          <p:nvPr>
            <p:ph type="body" sz="quarter" idx="12"/>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7" name="Text Placeholder 8"/>
          <p:cNvSpPr>
            <a:spLocks noGrp="1"/>
          </p:cNvSpPr>
          <p:nvPr>
            <p:ph type="body" sz="quarter" idx="11" hasCustomPrompt="1"/>
          </p:nvPr>
        </p:nvSpPr>
        <p:spPr>
          <a:xfrm>
            <a:off x="0" y="2348880"/>
            <a:ext cx="9144000" cy="3816424"/>
          </a:xfrm>
          <a:prstGeom prst="rect">
            <a:avLst/>
          </a:prstGeom>
        </p:spPr>
        <p:txBody>
          <a:bodyPr/>
          <a:lstStyle>
            <a:lvl2pPr marL="540000" indent="-342900">
              <a:buFont typeface="Arial" panose="020B0604020202020204" pitchFamily="34" charset="0"/>
              <a:buChar char="•"/>
              <a:defRPr sz="2400">
                <a:solidFill>
                  <a:schemeClr val="accent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35514294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al Content Slide2">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692696"/>
            <a:ext cx="3851275" cy="5472608"/>
          </a:xfrm>
          <a:prstGeom prst="rect">
            <a:avLst/>
          </a:prstGeom>
        </p:spPr>
        <p:txBody>
          <a:bodyPr/>
          <a:lstStyle>
            <a:lvl1pPr>
              <a:defRPr baseline="0">
                <a:solidFill>
                  <a:schemeClr val="bg2"/>
                </a:solidFill>
              </a:defRPr>
            </a:lvl1pPr>
          </a:lstStyle>
          <a:p>
            <a:r>
              <a:rPr lang="en-US" dirty="0"/>
              <a:t>Click icon to add picture</a:t>
            </a:r>
            <a:endParaRPr lang="en-NZ" dirty="0"/>
          </a:p>
        </p:txBody>
      </p:sp>
      <p:sp>
        <p:nvSpPr>
          <p:cNvPr id="4" name="Text Placeholder 5"/>
          <p:cNvSpPr>
            <a:spLocks noGrp="1"/>
          </p:cNvSpPr>
          <p:nvPr>
            <p:ph type="body" sz="quarter" idx="10"/>
          </p:nvPr>
        </p:nvSpPr>
        <p:spPr>
          <a:xfrm>
            <a:off x="-1" y="692696"/>
            <a:ext cx="5292725" cy="1872207"/>
          </a:xfrm>
          <a:prstGeom prst="rect">
            <a:avLst/>
          </a:prstGeom>
        </p:spPr>
        <p:txBody>
          <a:bodyPr anchor="ctr"/>
          <a:lstStyle>
            <a:lvl1pPr marL="144000" indent="0">
              <a:buFontTx/>
              <a:buNone/>
              <a:defRPr sz="3200">
                <a:solidFill>
                  <a:schemeClr val="bg2"/>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
        <p:nvSpPr>
          <p:cNvPr id="5" name="Text Placeholder 8"/>
          <p:cNvSpPr>
            <a:spLocks noGrp="1"/>
          </p:cNvSpPr>
          <p:nvPr>
            <p:ph type="body" sz="quarter" idx="11" hasCustomPrompt="1"/>
          </p:nvPr>
        </p:nvSpPr>
        <p:spPr>
          <a:xfrm>
            <a:off x="0" y="2564904"/>
            <a:ext cx="5292725" cy="3600400"/>
          </a:xfrm>
          <a:prstGeom prst="rect">
            <a:avLst/>
          </a:prstGeom>
        </p:spPr>
        <p:txBody>
          <a:bodyPr/>
          <a:lstStyle>
            <a:lvl2pPr marL="540000" indent="-342900">
              <a:buFont typeface="Arial" panose="020B0604020202020204" pitchFamily="34" charset="0"/>
              <a:buChar char="•"/>
              <a:defRPr sz="2400">
                <a:solidFill>
                  <a:schemeClr val="accent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8" name="Text Placeholder 6"/>
          <p:cNvSpPr>
            <a:spLocks noGrp="1"/>
          </p:cNvSpPr>
          <p:nvPr>
            <p:ph type="body" sz="quarter" idx="14"/>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35491091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l Picture Slide1">
    <p:spTree>
      <p:nvGrpSpPr>
        <p:cNvPr id="1" name=""/>
        <p:cNvGrpSpPr/>
        <p:nvPr/>
      </p:nvGrpSpPr>
      <p:grpSpPr>
        <a:xfrm>
          <a:off x="0" y="0"/>
          <a:ext cx="0" cy="0"/>
          <a:chOff x="0" y="0"/>
          <a:chExt cx="0" cy="0"/>
        </a:xfrm>
      </p:grpSpPr>
      <p:sp>
        <p:nvSpPr>
          <p:cNvPr id="8" name="Rectangle 7"/>
          <p:cNvSpPr/>
          <p:nvPr userDrawn="1"/>
        </p:nvSpPr>
        <p:spPr>
          <a:xfrm>
            <a:off x="2987824" y="2564905"/>
            <a:ext cx="3168352" cy="1800200"/>
          </a:xfrm>
          <a:prstGeom prst="rect">
            <a:avLst/>
          </a:prstGeom>
          <a:solidFill>
            <a:srgbClr val="009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dirty="0">
              <a:solidFill>
                <a:srgbClr val="FFFFFF"/>
              </a:solidFill>
            </a:endParaRPr>
          </a:p>
        </p:txBody>
      </p:sp>
      <p:sp>
        <p:nvSpPr>
          <p:cNvPr id="25" name="Picture Placeholder 2"/>
          <p:cNvSpPr>
            <a:spLocks noGrp="1"/>
          </p:cNvSpPr>
          <p:nvPr>
            <p:ph type="pic" sz="quarter" idx="21"/>
          </p:nvPr>
        </p:nvSpPr>
        <p:spPr>
          <a:xfrm>
            <a:off x="6156176" y="692696"/>
            <a:ext cx="2987824" cy="1874858"/>
          </a:xfrm>
          <a:prstGeom prst="rect">
            <a:avLst/>
          </a:prstGeom>
        </p:spPr>
      </p:sp>
      <p:sp>
        <p:nvSpPr>
          <p:cNvPr id="28" name="Picture Placeholder 2"/>
          <p:cNvSpPr>
            <a:spLocks noGrp="1"/>
          </p:cNvSpPr>
          <p:nvPr>
            <p:ph type="pic" sz="quarter" idx="24"/>
          </p:nvPr>
        </p:nvSpPr>
        <p:spPr>
          <a:xfrm>
            <a:off x="6156176" y="2564685"/>
            <a:ext cx="2987824" cy="1800420"/>
          </a:xfrm>
          <a:prstGeom prst="rect">
            <a:avLst/>
          </a:prstGeom>
        </p:spPr>
      </p:sp>
      <p:sp>
        <p:nvSpPr>
          <p:cNvPr id="33" name="Picture Placeholder 2"/>
          <p:cNvSpPr>
            <a:spLocks noGrp="1"/>
          </p:cNvSpPr>
          <p:nvPr>
            <p:ph type="pic" sz="quarter" idx="29" hasCustomPrompt="1"/>
          </p:nvPr>
        </p:nvSpPr>
        <p:spPr>
          <a:xfrm>
            <a:off x="6156176" y="4365105"/>
            <a:ext cx="2992760"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4" name="Picture Placeholder 2"/>
          <p:cNvSpPr>
            <a:spLocks noGrp="1"/>
          </p:cNvSpPr>
          <p:nvPr>
            <p:ph type="pic" sz="quarter" idx="30" hasCustomPrompt="1"/>
          </p:nvPr>
        </p:nvSpPr>
        <p:spPr>
          <a:xfrm>
            <a:off x="2987824" y="4365105"/>
            <a:ext cx="3168352"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5" name="Picture Placeholder 2"/>
          <p:cNvSpPr>
            <a:spLocks noGrp="1"/>
          </p:cNvSpPr>
          <p:nvPr>
            <p:ph type="pic" sz="quarter" idx="31" hasCustomPrompt="1"/>
          </p:nvPr>
        </p:nvSpPr>
        <p:spPr>
          <a:xfrm>
            <a:off x="0" y="4365105"/>
            <a:ext cx="2987824"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6" name="Picture Placeholder 2"/>
          <p:cNvSpPr>
            <a:spLocks noGrp="1"/>
          </p:cNvSpPr>
          <p:nvPr>
            <p:ph type="pic" sz="quarter" idx="32" hasCustomPrompt="1"/>
          </p:nvPr>
        </p:nvSpPr>
        <p:spPr>
          <a:xfrm>
            <a:off x="2987824" y="692696"/>
            <a:ext cx="3168352" cy="1872208"/>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7" name="Picture Placeholder 2"/>
          <p:cNvSpPr>
            <a:spLocks noGrp="1"/>
          </p:cNvSpPr>
          <p:nvPr>
            <p:ph type="pic" sz="quarter" idx="33" hasCustomPrompt="1"/>
          </p:nvPr>
        </p:nvSpPr>
        <p:spPr>
          <a:xfrm>
            <a:off x="0" y="2562035"/>
            <a:ext cx="2987824" cy="180307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8" name="Picture Placeholder 2"/>
          <p:cNvSpPr>
            <a:spLocks noGrp="1"/>
          </p:cNvSpPr>
          <p:nvPr>
            <p:ph type="pic" sz="quarter" idx="34" hasCustomPrompt="1"/>
          </p:nvPr>
        </p:nvSpPr>
        <p:spPr>
          <a:xfrm>
            <a:off x="-827" y="692696"/>
            <a:ext cx="2987824" cy="1867851"/>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9" name="Text Placeholder 5"/>
          <p:cNvSpPr>
            <a:spLocks noGrp="1"/>
          </p:cNvSpPr>
          <p:nvPr>
            <p:ph type="body" sz="quarter" idx="11"/>
          </p:nvPr>
        </p:nvSpPr>
        <p:spPr>
          <a:xfrm>
            <a:off x="2987824" y="2564905"/>
            <a:ext cx="3168352" cy="1800199"/>
          </a:xfrm>
          <a:prstGeom prst="rect">
            <a:avLst/>
          </a:prstGeom>
        </p:spPr>
        <p:txBody>
          <a:bodyPr anchor="ctr"/>
          <a:lstStyle>
            <a:lvl1pPr marL="0" indent="0" algn="ctr">
              <a:buFontTx/>
              <a:buNone/>
              <a:defRPr sz="2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
        <p:nvSpPr>
          <p:cNvPr id="13" name="Text Placeholder 6"/>
          <p:cNvSpPr>
            <a:spLocks noGrp="1"/>
          </p:cNvSpPr>
          <p:nvPr>
            <p:ph type="body" sz="quarter" idx="14"/>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050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90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110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30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160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90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10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230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34" grpId="0"/>
      <p:bldP spid="35" grpId="0"/>
      <p:bldP spid="36" grpId="0"/>
      <p:bldP spid="37" grpId="0"/>
      <p:bldP spid="38" grpId="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eal Picture Slide1">
    <p:spTree>
      <p:nvGrpSpPr>
        <p:cNvPr id="1" name=""/>
        <p:cNvGrpSpPr/>
        <p:nvPr/>
      </p:nvGrpSpPr>
      <p:grpSpPr>
        <a:xfrm>
          <a:off x="0" y="0"/>
          <a:ext cx="0" cy="0"/>
          <a:chOff x="0" y="0"/>
          <a:chExt cx="0" cy="0"/>
        </a:xfrm>
      </p:grpSpPr>
      <p:sp>
        <p:nvSpPr>
          <p:cNvPr id="8" name="Rectangle 7"/>
          <p:cNvSpPr/>
          <p:nvPr userDrawn="1"/>
        </p:nvSpPr>
        <p:spPr>
          <a:xfrm>
            <a:off x="0" y="2564905"/>
            <a:ext cx="6156176" cy="1800200"/>
          </a:xfrm>
          <a:prstGeom prst="rect">
            <a:avLst/>
          </a:prstGeom>
          <a:solidFill>
            <a:srgbClr val="009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dirty="0">
              <a:solidFill>
                <a:srgbClr val="FFFFFF"/>
              </a:solidFill>
            </a:endParaRPr>
          </a:p>
        </p:txBody>
      </p:sp>
      <p:sp>
        <p:nvSpPr>
          <p:cNvPr id="25" name="Picture Placeholder 2"/>
          <p:cNvSpPr>
            <a:spLocks noGrp="1"/>
          </p:cNvSpPr>
          <p:nvPr>
            <p:ph type="pic" sz="quarter" idx="21"/>
          </p:nvPr>
        </p:nvSpPr>
        <p:spPr>
          <a:xfrm>
            <a:off x="6156176" y="692696"/>
            <a:ext cx="2987824" cy="1874858"/>
          </a:xfrm>
          <a:prstGeom prst="rect">
            <a:avLst/>
          </a:prstGeom>
        </p:spPr>
      </p:sp>
      <p:sp>
        <p:nvSpPr>
          <p:cNvPr id="28" name="Picture Placeholder 2"/>
          <p:cNvSpPr>
            <a:spLocks noGrp="1"/>
          </p:cNvSpPr>
          <p:nvPr>
            <p:ph type="pic" sz="quarter" idx="24"/>
          </p:nvPr>
        </p:nvSpPr>
        <p:spPr>
          <a:xfrm>
            <a:off x="6156176" y="2564685"/>
            <a:ext cx="2987824" cy="1800420"/>
          </a:xfrm>
          <a:prstGeom prst="rect">
            <a:avLst/>
          </a:prstGeom>
        </p:spPr>
      </p:sp>
      <p:sp>
        <p:nvSpPr>
          <p:cNvPr id="33" name="Picture Placeholder 2"/>
          <p:cNvSpPr>
            <a:spLocks noGrp="1"/>
          </p:cNvSpPr>
          <p:nvPr>
            <p:ph type="pic" sz="quarter" idx="29" hasCustomPrompt="1"/>
          </p:nvPr>
        </p:nvSpPr>
        <p:spPr>
          <a:xfrm>
            <a:off x="6156176" y="4365105"/>
            <a:ext cx="2992760"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4" name="Picture Placeholder 2"/>
          <p:cNvSpPr>
            <a:spLocks noGrp="1"/>
          </p:cNvSpPr>
          <p:nvPr>
            <p:ph type="pic" sz="quarter" idx="30" hasCustomPrompt="1"/>
          </p:nvPr>
        </p:nvSpPr>
        <p:spPr>
          <a:xfrm>
            <a:off x="2987824" y="4365105"/>
            <a:ext cx="3168352"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5" name="Picture Placeholder 2"/>
          <p:cNvSpPr>
            <a:spLocks noGrp="1"/>
          </p:cNvSpPr>
          <p:nvPr>
            <p:ph type="pic" sz="quarter" idx="31" hasCustomPrompt="1"/>
          </p:nvPr>
        </p:nvSpPr>
        <p:spPr>
          <a:xfrm>
            <a:off x="0" y="4365105"/>
            <a:ext cx="2987824" cy="180020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6" name="Picture Placeholder 2"/>
          <p:cNvSpPr>
            <a:spLocks noGrp="1"/>
          </p:cNvSpPr>
          <p:nvPr>
            <p:ph type="pic" sz="quarter" idx="32" hasCustomPrompt="1"/>
          </p:nvPr>
        </p:nvSpPr>
        <p:spPr>
          <a:xfrm>
            <a:off x="2987824" y="692696"/>
            <a:ext cx="3168352" cy="1872208"/>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8" name="Picture Placeholder 2"/>
          <p:cNvSpPr>
            <a:spLocks noGrp="1"/>
          </p:cNvSpPr>
          <p:nvPr>
            <p:ph type="pic" sz="quarter" idx="34" hasCustomPrompt="1"/>
          </p:nvPr>
        </p:nvSpPr>
        <p:spPr>
          <a:xfrm>
            <a:off x="-827" y="692696"/>
            <a:ext cx="2987824" cy="1867851"/>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9" name="Text Placeholder 5"/>
          <p:cNvSpPr>
            <a:spLocks noGrp="1"/>
          </p:cNvSpPr>
          <p:nvPr>
            <p:ph type="body" sz="quarter" idx="11"/>
          </p:nvPr>
        </p:nvSpPr>
        <p:spPr>
          <a:xfrm>
            <a:off x="0" y="2564905"/>
            <a:ext cx="6156176" cy="1800199"/>
          </a:xfrm>
          <a:prstGeom prst="rect">
            <a:avLst/>
          </a:prstGeom>
        </p:spPr>
        <p:txBody>
          <a:bodyPr anchor="ctr"/>
          <a:lstStyle>
            <a:lvl1pPr marL="144000" indent="0" algn="l">
              <a:buFontTx/>
              <a:buNone/>
              <a:defRPr sz="2800" b="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
        <p:nvSpPr>
          <p:cNvPr id="13" name="Text Placeholder 6"/>
          <p:cNvSpPr>
            <a:spLocks noGrp="1"/>
          </p:cNvSpPr>
          <p:nvPr>
            <p:ph type="body" sz="quarter" idx="14"/>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60943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90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110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160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90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210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30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34" grpId="0"/>
      <p:bldP spid="35" grpId="0"/>
      <p:bldP spid="36" grpId="0"/>
      <p:bldP spid="38" grpId="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l PictureSlide2">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1054963"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4" name="Picture Placeholder 3"/>
          <p:cNvSpPr>
            <a:spLocks noGrp="1"/>
          </p:cNvSpPr>
          <p:nvPr>
            <p:ph type="pic" sz="quarter" idx="11"/>
          </p:nvPr>
        </p:nvSpPr>
        <p:spPr>
          <a:xfrm>
            <a:off x="2999204"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5" name="Picture Placeholder 3"/>
          <p:cNvSpPr>
            <a:spLocks noGrp="1"/>
          </p:cNvSpPr>
          <p:nvPr>
            <p:ph type="pic" sz="quarter" idx="12"/>
          </p:nvPr>
        </p:nvSpPr>
        <p:spPr>
          <a:xfrm>
            <a:off x="4943420"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6" name="Picture Placeholder 3"/>
          <p:cNvSpPr>
            <a:spLocks noGrp="1"/>
          </p:cNvSpPr>
          <p:nvPr>
            <p:ph type="pic" sz="quarter" idx="13"/>
          </p:nvPr>
        </p:nvSpPr>
        <p:spPr>
          <a:xfrm>
            <a:off x="6815628" y="2085689"/>
            <a:ext cx="1273385" cy="1274400"/>
          </a:xfrm>
          <a:prstGeom prst="ellipse">
            <a:avLst/>
          </a:prstGeom>
        </p:spPr>
        <p:txBody>
          <a:bodyPr rtlCol="0">
            <a:normAutofit/>
          </a:bodyPr>
          <a:lstStyle>
            <a:lvl1pPr>
              <a:defRPr sz="1200">
                <a:solidFill>
                  <a:schemeClr val="accent2"/>
                </a:solidFill>
              </a:defRPr>
            </a:lvl1pPr>
          </a:lstStyle>
          <a:p>
            <a:pPr lvl="0"/>
            <a:endParaRPr lang="id-ID" noProof="0"/>
          </a:p>
        </p:txBody>
      </p:sp>
      <p:sp>
        <p:nvSpPr>
          <p:cNvPr id="9" name="Text Placeholder 8"/>
          <p:cNvSpPr>
            <a:spLocks noGrp="1"/>
          </p:cNvSpPr>
          <p:nvPr>
            <p:ph type="body" sz="quarter" idx="15"/>
          </p:nvPr>
        </p:nvSpPr>
        <p:spPr>
          <a:xfrm>
            <a:off x="971724" y="3717231"/>
            <a:ext cx="1439863" cy="1584325"/>
          </a:xfrm>
          <a:prstGeom prst="rect">
            <a:avLst/>
          </a:prstGeom>
        </p:spPr>
        <p:txBody>
          <a:bodyPr/>
          <a:lstStyle>
            <a:lvl1pPr marL="0" indent="0" algn="ctr">
              <a:buNone/>
              <a:defRPr sz="1800" b="1">
                <a:solidFill>
                  <a:schemeClr val="bg2"/>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0" name="Text Placeholder 8"/>
          <p:cNvSpPr>
            <a:spLocks noGrp="1"/>
          </p:cNvSpPr>
          <p:nvPr>
            <p:ph type="body" sz="quarter" idx="16"/>
          </p:nvPr>
        </p:nvSpPr>
        <p:spPr>
          <a:xfrm>
            <a:off x="2915965" y="3717032"/>
            <a:ext cx="1439863" cy="1584325"/>
          </a:xfrm>
          <a:prstGeom prst="rect">
            <a:avLst/>
          </a:prstGeom>
        </p:spPr>
        <p:txBody>
          <a:bodyPr/>
          <a:lstStyle>
            <a:lvl1pPr marL="0" indent="0" algn="ctr">
              <a:buNone/>
              <a:defRPr sz="1800" b="1">
                <a:solidFill>
                  <a:schemeClr val="bg2"/>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1" name="Text Placeholder 8"/>
          <p:cNvSpPr>
            <a:spLocks noGrp="1"/>
          </p:cNvSpPr>
          <p:nvPr>
            <p:ph type="body" sz="quarter" idx="17"/>
          </p:nvPr>
        </p:nvSpPr>
        <p:spPr>
          <a:xfrm>
            <a:off x="4860181" y="3717032"/>
            <a:ext cx="1439863" cy="1584325"/>
          </a:xfrm>
          <a:prstGeom prst="rect">
            <a:avLst/>
          </a:prstGeom>
        </p:spPr>
        <p:txBody>
          <a:bodyPr/>
          <a:lstStyle>
            <a:lvl1pPr marL="0" indent="0" algn="ctr">
              <a:buNone/>
              <a:defRPr sz="1800" b="1">
                <a:solidFill>
                  <a:schemeClr val="bg2"/>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2" name="Text Placeholder 8"/>
          <p:cNvSpPr>
            <a:spLocks noGrp="1"/>
          </p:cNvSpPr>
          <p:nvPr>
            <p:ph type="body" sz="quarter" idx="18"/>
          </p:nvPr>
        </p:nvSpPr>
        <p:spPr>
          <a:xfrm>
            <a:off x="6732389" y="3717032"/>
            <a:ext cx="1439863" cy="1584325"/>
          </a:xfrm>
          <a:prstGeom prst="rect">
            <a:avLst/>
          </a:prstGeom>
        </p:spPr>
        <p:txBody>
          <a:bodyPr/>
          <a:lstStyle>
            <a:lvl1pPr marL="0" indent="0" algn="ctr">
              <a:buNone/>
              <a:defRPr sz="1800" b="1">
                <a:solidFill>
                  <a:schemeClr val="bg2"/>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cxnSp>
        <p:nvCxnSpPr>
          <p:cNvPr id="14" name="Straight Connector 13"/>
          <p:cNvCxnSpPr/>
          <p:nvPr userDrawn="1"/>
        </p:nvCxnSpPr>
        <p:spPr>
          <a:xfrm>
            <a:off x="971575" y="3573016"/>
            <a:ext cx="14401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915816" y="3573016"/>
            <a:ext cx="14401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860032" y="3573016"/>
            <a:ext cx="14401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732240" y="3573016"/>
            <a:ext cx="14401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 Placeholder 6"/>
          <p:cNvSpPr>
            <a:spLocks noGrp="1"/>
          </p:cNvSpPr>
          <p:nvPr>
            <p:ph type="body" sz="quarter" idx="14"/>
          </p:nvPr>
        </p:nvSpPr>
        <p:spPr>
          <a:xfrm>
            <a:off x="0" y="0"/>
            <a:ext cx="9144000" cy="692696"/>
          </a:xfrm>
          <a:prstGeom prst="rect">
            <a:avLst/>
          </a:prstGeom>
        </p:spPr>
        <p:txBody>
          <a:bodyPr anchor="ctr"/>
          <a:lstStyle>
            <a:lvl1pPr marL="144000" indent="0">
              <a:buFontTx/>
              <a:buNone/>
              <a:defRPr sz="2000" b="0">
                <a:solidFill>
                  <a:schemeClr val="accent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7235556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eal PictureSlide2">
    <p:bg>
      <p:bgPr>
        <a:gradFill>
          <a:gsLst>
            <a:gs pos="0">
              <a:schemeClr val="bg2"/>
            </a:gs>
            <a:gs pos="100000">
              <a:srgbClr val="0092A6"/>
            </a:gs>
          </a:gsLst>
          <a:lin ang="2700000" scaled="1"/>
        </a:gradFill>
        <a:effectLst/>
      </p:bgPr>
    </p:bg>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1054963"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4" name="Picture Placeholder 3"/>
          <p:cNvSpPr>
            <a:spLocks noGrp="1"/>
          </p:cNvSpPr>
          <p:nvPr>
            <p:ph type="pic" sz="quarter" idx="11"/>
          </p:nvPr>
        </p:nvSpPr>
        <p:spPr>
          <a:xfrm>
            <a:off x="2999204"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5" name="Picture Placeholder 3"/>
          <p:cNvSpPr>
            <a:spLocks noGrp="1"/>
          </p:cNvSpPr>
          <p:nvPr>
            <p:ph type="pic" sz="quarter" idx="12"/>
          </p:nvPr>
        </p:nvSpPr>
        <p:spPr>
          <a:xfrm>
            <a:off x="4943420" y="2085689"/>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6" name="Picture Placeholder 3"/>
          <p:cNvSpPr>
            <a:spLocks noGrp="1"/>
          </p:cNvSpPr>
          <p:nvPr>
            <p:ph type="pic" sz="quarter" idx="13"/>
          </p:nvPr>
        </p:nvSpPr>
        <p:spPr>
          <a:xfrm>
            <a:off x="6815628" y="2085689"/>
            <a:ext cx="1273385" cy="1274400"/>
          </a:xfrm>
          <a:prstGeom prst="ellipse">
            <a:avLst/>
          </a:prstGeom>
        </p:spPr>
        <p:txBody>
          <a:bodyPr rtlCol="0">
            <a:normAutofit/>
          </a:bodyPr>
          <a:lstStyle>
            <a:lvl1pPr>
              <a:defRPr sz="1200">
                <a:solidFill>
                  <a:schemeClr val="accent2"/>
                </a:solidFill>
              </a:defRPr>
            </a:lvl1pPr>
          </a:lstStyle>
          <a:p>
            <a:pPr lvl="0"/>
            <a:endParaRPr lang="id-ID" noProof="0"/>
          </a:p>
        </p:txBody>
      </p:sp>
      <p:sp>
        <p:nvSpPr>
          <p:cNvPr id="9" name="Text Placeholder 8"/>
          <p:cNvSpPr>
            <a:spLocks noGrp="1"/>
          </p:cNvSpPr>
          <p:nvPr>
            <p:ph type="body" sz="quarter" idx="15"/>
          </p:nvPr>
        </p:nvSpPr>
        <p:spPr>
          <a:xfrm>
            <a:off x="971724" y="3717231"/>
            <a:ext cx="1439863" cy="1584325"/>
          </a:xfrm>
          <a:prstGeom prst="rect">
            <a:avLst/>
          </a:prstGeom>
        </p:spPr>
        <p:txBody>
          <a:bodyPr/>
          <a:lstStyle>
            <a:lvl1pPr marL="0" indent="0" algn="ctr">
              <a:buNone/>
              <a:defRPr sz="18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0" name="Text Placeholder 8"/>
          <p:cNvSpPr>
            <a:spLocks noGrp="1"/>
          </p:cNvSpPr>
          <p:nvPr>
            <p:ph type="body" sz="quarter" idx="16"/>
          </p:nvPr>
        </p:nvSpPr>
        <p:spPr>
          <a:xfrm>
            <a:off x="2915965" y="3717032"/>
            <a:ext cx="1439863" cy="1584325"/>
          </a:xfrm>
          <a:prstGeom prst="rect">
            <a:avLst/>
          </a:prstGeom>
        </p:spPr>
        <p:txBody>
          <a:bodyPr/>
          <a:lstStyle>
            <a:lvl1pPr marL="0" indent="0" algn="ctr">
              <a:buNone/>
              <a:defRPr sz="18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1" name="Text Placeholder 8"/>
          <p:cNvSpPr>
            <a:spLocks noGrp="1"/>
          </p:cNvSpPr>
          <p:nvPr>
            <p:ph type="body" sz="quarter" idx="17"/>
          </p:nvPr>
        </p:nvSpPr>
        <p:spPr>
          <a:xfrm>
            <a:off x="4860181" y="3717032"/>
            <a:ext cx="1439863" cy="1584325"/>
          </a:xfrm>
          <a:prstGeom prst="rect">
            <a:avLst/>
          </a:prstGeom>
        </p:spPr>
        <p:txBody>
          <a:bodyPr/>
          <a:lstStyle>
            <a:lvl1pPr marL="0" indent="0" algn="ctr">
              <a:buNone/>
              <a:defRPr sz="18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sp>
        <p:nvSpPr>
          <p:cNvPr id="12" name="Text Placeholder 8"/>
          <p:cNvSpPr>
            <a:spLocks noGrp="1"/>
          </p:cNvSpPr>
          <p:nvPr>
            <p:ph type="body" sz="quarter" idx="18"/>
          </p:nvPr>
        </p:nvSpPr>
        <p:spPr>
          <a:xfrm>
            <a:off x="6732389" y="3717032"/>
            <a:ext cx="1439863" cy="1584325"/>
          </a:xfrm>
          <a:prstGeom prst="rect">
            <a:avLst/>
          </a:prstGeom>
        </p:spPr>
        <p:txBody>
          <a:bodyPr/>
          <a:lstStyle>
            <a:lvl1pPr marL="0" indent="0" algn="ctr">
              <a:buNone/>
              <a:defRPr sz="18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a:t>
            </a:r>
            <a:endParaRPr lang="en-NZ" dirty="0"/>
          </a:p>
        </p:txBody>
      </p:sp>
      <p:cxnSp>
        <p:nvCxnSpPr>
          <p:cNvPr id="14" name="Straight Connector 13"/>
          <p:cNvCxnSpPr/>
          <p:nvPr userDrawn="1"/>
        </p:nvCxnSpPr>
        <p:spPr>
          <a:xfrm>
            <a:off x="971575" y="3573016"/>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915816" y="3573016"/>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860032" y="3573016"/>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732240" y="3573016"/>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6"/>
          <p:cNvSpPr>
            <a:spLocks noGrp="1"/>
          </p:cNvSpPr>
          <p:nvPr>
            <p:ph type="body" sz="quarter" idx="14"/>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2219908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al Content Slide1">
    <p:spTree>
      <p:nvGrpSpPr>
        <p:cNvPr id="1" name=""/>
        <p:cNvGrpSpPr/>
        <p:nvPr/>
      </p:nvGrpSpPr>
      <p:grpSpPr>
        <a:xfrm>
          <a:off x="0" y="0"/>
          <a:ext cx="0" cy="0"/>
          <a:chOff x="0" y="0"/>
          <a:chExt cx="0" cy="0"/>
        </a:xfrm>
      </p:grpSpPr>
      <p:sp>
        <p:nvSpPr>
          <p:cNvPr id="5" name="Text Placeholder 6"/>
          <p:cNvSpPr>
            <a:spLocks noGrp="1"/>
          </p:cNvSpPr>
          <p:nvPr>
            <p:ph type="body" sz="quarter" idx="12"/>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7" name="Text Placeholder 8"/>
          <p:cNvSpPr>
            <a:spLocks noGrp="1"/>
          </p:cNvSpPr>
          <p:nvPr>
            <p:ph type="body" sz="quarter" idx="11" hasCustomPrompt="1"/>
          </p:nvPr>
        </p:nvSpPr>
        <p:spPr>
          <a:xfrm>
            <a:off x="0" y="692696"/>
            <a:ext cx="9144000" cy="5472608"/>
          </a:xfrm>
          <a:prstGeom prst="rect">
            <a:avLst/>
          </a:prstGeom>
        </p:spPr>
        <p:txBody>
          <a:bodyPr anchor="ctr"/>
          <a:lstStyle>
            <a:lvl2pPr marL="540000" indent="-342900">
              <a:buFont typeface="Arial" panose="020B0604020202020204" pitchFamily="34" charset="0"/>
              <a:buChar char="•"/>
              <a:defRPr sz="2400">
                <a:solidFill>
                  <a:schemeClr val="accent1"/>
                </a:solidFill>
              </a:defRPr>
            </a:lvl2pPr>
            <a:lvl3pPr marL="1257300" indent="-342900">
              <a:buFont typeface="Arial" panose="020B0604020202020204" pitchFamily="34" charset="0"/>
              <a:buChar char="•"/>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2"/>
            <a:r>
              <a:rPr lang="en-US" dirty="0"/>
              <a:t>Text here</a:t>
            </a:r>
          </a:p>
          <a:p>
            <a:pPr lvl="2"/>
            <a:r>
              <a:rPr lang="en-US" dirty="0"/>
              <a:t>Text here</a:t>
            </a:r>
          </a:p>
          <a:p>
            <a:pPr lvl="2"/>
            <a:r>
              <a:rPr lang="en-US" dirty="0"/>
              <a:t>Text here</a:t>
            </a:r>
          </a:p>
          <a:p>
            <a:pPr lvl="1"/>
            <a:endParaRPr lang="en-US" dirty="0"/>
          </a:p>
          <a:p>
            <a:pPr lvl="1"/>
            <a:endParaRPr lang="en-US" dirty="0"/>
          </a:p>
        </p:txBody>
      </p:sp>
    </p:spTree>
    <p:extLst>
      <p:ext uri="{BB962C8B-B14F-4D97-AF65-F5344CB8AC3E}">
        <p14:creationId xmlns:p14="http://schemas.microsoft.com/office/powerpoint/2010/main" val="25302902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eal Content Slide1">
    <p:spTree>
      <p:nvGrpSpPr>
        <p:cNvPr id="1" name=""/>
        <p:cNvGrpSpPr/>
        <p:nvPr/>
      </p:nvGrpSpPr>
      <p:grpSpPr>
        <a:xfrm>
          <a:off x="0" y="0"/>
          <a:ext cx="0" cy="0"/>
          <a:chOff x="0" y="0"/>
          <a:chExt cx="0" cy="0"/>
        </a:xfrm>
      </p:grpSpPr>
      <p:sp>
        <p:nvSpPr>
          <p:cNvPr id="5" name="Text Placeholder 6"/>
          <p:cNvSpPr>
            <a:spLocks noGrp="1"/>
          </p:cNvSpPr>
          <p:nvPr>
            <p:ph type="body" sz="quarter" idx="12"/>
          </p:nvPr>
        </p:nvSpPr>
        <p:spPr>
          <a:xfrm>
            <a:off x="0" y="0"/>
            <a:ext cx="9144000" cy="692696"/>
          </a:xfrm>
          <a:prstGeom prst="rect">
            <a:avLst/>
          </a:prstGeom>
        </p:spPr>
        <p:txBody>
          <a:bodyPr anchor="ctr"/>
          <a:lstStyle>
            <a:lvl1pPr marL="144000" indent="0">
              <a:buFontTx/>
              <a:buNone/>
              <a:defRPr sz="2000" b="0">
                <a:solidFill>
                  <a:schemeClr val="bg1"/>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3" name="SmartArt Placeholder 2"/>
          <p:cNvSpPr>
            <a:spLocks noGrp="1"/>
          </p:cNvSpPr>
          <p:nvPr>
            <p:ph type="dgm" sz="quarter" idx="13" hasCustomPrompt="1"/>
          </p:nvPr>
        </p:nvSpPr>
        <p:spPr>
          <a:xfrm>
            <a:off x="0" y="692150"/>
            <a:ext cx="9144000" cy="5400675"/>
          </a:xfrm>
          <a:prstGeom prst="rect">
            <a:avLst/>
          </a:prstGeom>
        </p:spPr>
        <p:txBody>
          <a:bodyPr/>
          <a:lstStyle>
            <a:lvl1pPr>
              <a:defRPr/>
            </a:lvl1pPr>
          </a:lstStyle>
          <a:p>
            <a:r>
              <a:rPr lang="en-NZ" dirty="0"/>
              <a:t>Insert flowchart or graphic</a:t>
            </a:r>
          </a:p>
        </p:txBody>
      </p:sp>
    </p:spTree>
    <p:extLst>
      <p:ext uri="{BB962C8B-B14F-4D97-AF65-F5344CB8AC3E}">
        <p14:creationId xmlns:p14="http://schemas.microsoft.com/office/powerpoint/2010/main" val="32532635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endParaRPr lang="en-NZ"/>
          </a:p>
        </p:txBody>
      </p:sp>
      <p:sp>
        <p:nvSpPr>
          <p:cNvPr id="3" name="Content Placeholder 2"/>
          <p:cNvSpPr>
            <a:spLocks noGrp="1"/>
          </p:cNvSpPr>
          <p:nvPr>
            <p:ph sz="half" idx="1"/>
          </p:nvPr>
        </p:nvSpPr>
        <p:spPr>
          <a:xfrm>
            <a:off x="6858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quarter" idx="2"/>
          </p:nvPr>
        </p:nvSpPr>
        <p:spPr>
          <a:xfrm>
            <a:off x="4648200" y="1981200"/>
            <a:ext cx="3810000" cy="1981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Content Placeholder 4"/>
          <p:cNvSpPr>
            <a:spLocks noGrp="1"/>
          </p:cNvSpPr>
          <p:nvPr>
            <p:ph sz="quarter" idx="3"/>
          </p:nvPr>
        </p:nvSpPr>
        <p:spPr>
          <a:xfrm>
            <a:off x="4648200" y="4114800"/>
            <a:ext cx="3810000" cy="1981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AU">
              <a:solidFill>
                <a:srgbClr val="FFFFFF"/>
              </a:solidFill>
            </a:endParaRPr>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AU">
              <a:solidFill>
                <a:srgbClr val="FFFFFF"/>
              </a:solidFill>
            </a:endParaRPr>
          </a:p>
        </p:txBody>
      </p:sp>
      <p:sp>
        <p:nvSpPr>
          <p:cNvPr id="8"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090EBBED-171E-4AF3-81C3-A654644BB13B}" type="slidenum">
              <a:rPr lang="en-AU">
                <a:solidFill>
                  <a:srgbClr val="FFFFFF"/>
                </a:solidFill>
              </a:rPr>
              <a:pPr>
                <a:defRPr/>
              </a:pPr>
              <a:t>‹#›</a:t>
            </a:fld>
            <a:endParaRPr lang="en-AU">
              <a:solidFill>
                <a:srgbClr val="FFFFFF"/>
              </a:solidFill>
            </a:endParaRPr>
          </a:p>
        </p:txBody>
      </p:sp>
    </p:spTree>
    <p:extLst>
      <p:ext uri="{BB962C8B-B14F-4D97-AF65-F5344CB8AC3E}">
        <p14:creationId xmlns:p14="http://schemas.microsoft.com/office/powerpoint/2010/main" val="8772433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endParaRPr lang="en-NZ"/>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AU">
              <a:solidFill>
                <a:srgbClr val="FFFFFF"/>
              </a:solidFill>
            </a:endParaRPr>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AU">
              <a:solidFill>
                <a:srgbClr val="FFFFFF"/>
              </a:solidFill>
            </a:endParaRPr>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DEF79B4E-7FC1-4DDA-8E28-657863ACF4EB}" type="slidenum">
              <a:rPr lang="en-AU">
                <a:solidFill>
                  <a:srgbClr val="FFFFFF"/>
                </a:solidFill>
              </a:rPr>
              <a:pPr>
                <a:defRPr/>
              </a:pPr>
              <a:t>‹#›</a:t>
            </a:fld>
            <a:endParaRPr lang="en-AU">
              <a:solidFill>
                <a:srgbClr val="FFFFFF"/>
              </a:solidFill>
            </a:endParaRPr>
          </a:p>
        </p:txBody>
      </p:sp>
    </p:spTree>
    <p:extLst>
      <p:ext uri="{BB962C8B-B14F-4D97-AF65-F5344CB8AC3E}">
        <p14:creationId xmlns:p14="http://schemas.microsoft.com/office/powerpoint/2010/main" val="24632350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Comparison">
    <p:spTree>
      <p:nvGrpSpPr>
        <p:cNvPr id="1" name="Shape 142"/>
        <p:cNvGrpSpPr/>
        <p:nvPr/>
      </p:nvGrpSpPr>
      <p:grpSpPr>
        <a:xfrm>
          <a:off x="0" y="0"/>
          <a:ext cx="0" cy="0"/>
          <a:chOff x="0" y="0"/>
          <a:chExt cx="0" cy="0"/>
        </a:xfrm>
      </p:grpSpPr>
    </p:spTree>
    <p:extLst>
      <p:ext uri="{BB962C8B-B14F-4D97-AF65-F5344CB8AC3E}">
        <p14:creationId xmlns:p14="http://schemas.microsoft.com/office/powerpoint/2010/main" val="15631061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3DHB master">
    <p:spTree>
      <p:nvGrpSpPr>
        <p:cNvPr id="1" name="Shape 111"/>
        <p:cNvGrpSpPr/>
        <p:nvPr/>
      </p:nvGrpSpPr>
      <p:grpSpPr>
        <a:xfrm>
          <a:off x="0" y="0"/>
          <a:ext cx="0" cy="0"/>
          <a:chOff x="0" y="0"/>
          <a:chExt cx="0" cy="0"/>
        </a:xfrm>
      </p:grpSpPr>
      <p:sp>
        <p:nvSpPr>
          <p:cNvPr id="112" name="Shape 112"/>
          <p:cNvSpPr txBox="1">
            <a:spLocks noGrp="1"/>
          </p:cNvSpPr>
          <p:nvPr>
            <p:ph type="ctrTitle"/>
          </p:nvPr>
        </p:nvSpPr>
        <p:spPr>
          <a:xfrm>
            <a:off x="683568" y="1484783"/>
            <a:ext cx="7772400" cy="1470024"/>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113" name="Shape 113"/>
          <p:cNvSpPr txBox="1">
            <a:spLocks noGrp="1"/>
          </p:cNvSpPr>
          <p:nvPr>
            <p:ph type="subTitle" idx="1"/>
          </p:nvPr>
        </p:nvSpPr>
        <p:spPr>
          <a:xfrm>
            <a:off x="1369367" y="3240558"/>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888888"/>
              </a:buClr>
              <a:buFont typeface="Calibri"/>
              <a:buNone/>
              <a:defRPr/>
            </a:lvl1pPr>
            <a:lvl2pPr marL="457200" marR="0" indent="0" algn="ctr" rtl="0">
              <a:spcBef>
                <a:spcPts val="560"/>
              </a:spcBef>
              <a:spcAft>
                <a:spcPts val="0"/>
              </a:spcAft>
              <a:buClr>
                <a:srgbClr val="888888"/>
              </a:buClr>
              <a:buFont typeface="Calibri"/>
              <a:buNone/>
              <a:defRPr/>
            </a:lvl2pPr>
            <a:lvl3pPr marL="914400" marR="0" indent="0" algn="ctr" rtl="0">
              <a:spcBef>
                <a:spcPts val="480"/>
              </a:spcBef>
              <a:spcAft>
                <a:spcPts val="0"/>
              </a:spcAft>
              <a:buClr>
                <a:srgbClr val="888888"/>
              </a:buClr>
              <a:buFont typeface="Calibri"/>
              <a:buNone/>
              <a:defRPr/>
            </a:lvl3pPr>
            <a:lvl4pPr marL="1371600" marR="0" indent="0" algn="ctr" rtl="0">
              <a:spcBef>
                <a:spcPts val="400"/>
              </a:spcBef>
              <a:spcAft>
                <a:spcPts val="0"/>
              </a:spcAft>
              <a:buClr>
                <a:srgbClr val="888888"/>
              </a:buClr>
              <a:buFont typeface="Calibri"/>
              <a:buNone/>
              <a:defRPr/>
            </a:lvl4pPr>
            <a:lvl5pPr marL="1828800" marR="0" indent="0" algn="ctr" rtl="0">
              <a:spcBef>
                <a:spcPts val="400"/>
              </a:spcBef>
              <a:spcAft>
                <a:spcPts val="0"/>
              </a:spcAft>
              <a:buClr>
                <a:srgbClr val="888888"/>
              </a:buClr>
              <a:buFont typeface="Calibri"/>
              <a:buNone/>
              <a:defRPr/>
            </a:lvl5pPr>
            <a:lvl6pPr marL="2286000" marR="0" indent="0" algn="ctr" rtl="0">
              <a:spcBef>
                <a:spcPts val="400"/>
              </a:spcBef>
              <a:spcAft>
                <a:spcPts val="0"/>
              </a:spcAft>
              <a:buClr>
                <a:srgbClr val="888888"/>
              </a:buClr>
              <a:buFont typeface="Times New Roman"/>
              <a:buNone/>
              <a:defRPr/>
            </a:lvl6pPr>
            <a:lvl7pPr marL="2743200" marR="0" indent="0" algn="ctr" rtl="0">
              <a:spcBef>
                <a:spcPts val="400"/>
              </a:spcBef>
              <a:spcAft>
                <a:spcPts val="0"/>
              </a:spcAft>
              <a:buClr>
                <a:srgbClr val="888888"/>
              </a:buClr>
              <a:buFont typeface="Times New Roman"/>
              <a:buNone/>
              <a:defRPr/>
            </a:lvl7pPr>
            <a:lvl8pPr marL="3200400" marR="0" indent="0" algn="ctr" rtl="0">
              <a:spcBef>
                <a:spcPts val="400"/>
              </a:spcBef>
              <a:spcAft>
                <a:spcPts val="0"/>
              </a:spcAft>
              <a:buClr>
                <a:srgbClr val="888888"/>
              </a:buClr>
              <a:buFont typeface="Times New Roman"/>
              <a:buNone/>
              <a:defRPr/>
            </a:lvl8pPr>
            <a:lvl9pPr marL="3657600" marR="0" indent="0" algn="ctr" rtl="0">
              <a:spcBef>
                <a:spcPts val="400"/>
              </a:spcBef>
              <a:spcAft>
                <a:spcPts val="0"/>
              </a:spcAft>
              <a:buClr>
                <a:srgbClr val="888888"/>
              </a:buClr>
              <a:buFont typeface="Times New Roman"/>
              <a:buNone/>
              <a:defRPr/>
            </a:lvl9pPr>
          </a:lstStyle>
          <a:p>
            <a:endParaRPr/>
          </a:p>
        </p:txBody>
      </p:sp>
    </p:spTree>
    <p:extLst>
      <p:ext uri="{BB962C8B-B14F-4D97-AF65-F5344CB8AC3E}">
        <p14:creationId xmlns:p14="http://schemas.microsoft.com/office/powerpoint/2010/main" val="35319110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Bluel Content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10"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16579391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3" name="Footer Placeholder 2"/>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4" name="Slide Number Placeholder 3"/>
          <p:cNvSpPr>
            <a:spLocks noGrp="1"/>
          </p:cNvSpPr>
          <p:nvPr>
            <p:ph type="sldNum" sz="quarter" idx="12"/>
          </p:nvPr>
        </p:nvSpPr>
        <p:spPr>
          <a:xfrm>
            <a:off x="84138" y="6242050"/>
            <a:ext cx="587375" cy="488950"/>
          </a:xfrm>
          <a:prstGeom prst="rect">
            <a:avLst/>
          </a:prstGeom>
        </p:spPr>
        <p:txBody>
          <a:bodyPr/>
          <a:lstStyle>
            <a:lvl1pPr>
              <a:defRPr/>
            </a:lvl1pPr>
          </a:lstStyle>
          <a:p>
            <a:fld id="{656E527F-9114-4676-941A-C7D1AA823EA5}" type="slidenum">
              <a:rPr lang="en-GB" altLang="en-US"/>
              <a:pPr/>
              <a:t>‹#›</a:t>
            </a:fld>
            <a:endParaRPr lang="en-GB" altLang="en-US"/>
          </a:p>
        </p:txBody>
      </p:sp>
    </p:spTree>
    <p:extLst>
      <p:ext uri="{BB962C8B-B14F-4D97-AF65-F5344CB8AC3E}">
        <p14:creationId xmlns:p14="http://schemas.microsoft.com/office/powerpoint/2010/main" val="12785913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4"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5"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40843639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Blue Cover Option 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6308725"/>
          </a:xfrm>
          <a:prstGeom prst="rect">
            <a:avLst/>
          </a:prstGeom>
        </p:spPr>
        <p:txBody>
          <a:bodyPr/>
          <a:lstStyle/>
          <a:p>
            <a:endParaRPr lang="en-NZ"/>
          </a:p>
        </p:txBody>
      </p:sp>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13783057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Blue Cover Option 1">
    <p:bg>
      <p:bgPr>
        <a:gradFill flip="none" rotWithShape="1">
          <a:gsLst>
            <a:gs pos="0">
              <a:srgbClr val="22B6A8"/>
            </a:gs>
            <a:gs pos="100000">
              <a:srgbClr val="0074BC"/>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5422011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3DHB master">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1143000"/>
          </a:xfrm>
          <a:prstGeom prst="rect">
            <a:avLst/>
          </a:prstGeom>
        </p:spPr>
        <p:txBody>
          <a:bodyPr rtlCol="0">
            <a:normAutofit/>
          </a:bodyPr>
          <a:lstStyle/>
          <a:p>
            <a:r>
              <a:rPr lang="en-US" dirty="0"/>
              <a:t>Click to edit Master title style</a:t>
            </a:r>
            <a:endParaRPr lang="en-NZ" dirty="0"/>
          </a:p>
        </p:txBody>
      </p:sp>
      <p:sp>
        <p:nvSpPr>
          <p:cNvPr id="11" name="Text Placeholder 2"/>
          <p:cNvSpPr>
            <a:spLocks noGrp="1"/>
          </p:cNvSpPr>
          <p:nvPr>
            <p:ph idx="1"/>
          </p:nvPr>
        </p:nvSpPr>
        <p:spPr>
          <a:xfrm>
            <a:off x="457200" y="1600200"/>
            <a:ext cx="8229600" cy="4421087"/>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41157242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oundRect">
            <a:avLst>
              <a:gd name="adj" fmla="val 21667"/>
            </a:avLst>
          </a:prstGeo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B8A2DD65-505B-4DF0-832C-E339E39B98B6}" type="slidenum">
              <a:rPr lang="en-GB" altLang="en-US"/>
              <a:pPr/>
              <a:t>‹#›</a:t>
            </a:fld>
            <a:endParaRPr lang="en-GB" altLang="en-US"/>
          </a:p>
        </p:txBody>
      </p:sp>
    </p:spTree>
    <p:extLst>
      <p:ext uri="{BB962C8B-B14F-4D97-AF65-F5344CB8AC3E}">
        <p14:creationId xmlns:p14="http://schemas.microsoft.com/office/powerpoint/2010/main" val="38993324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2362200"/>
            <a:ext cx="3770313"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760913" y="2362200"/>
            <a:ext cx="3770312"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2438400" y="6248400"/>
            <a:ext cx="2130425" cy="474663"/>
          </a:xfrm>
          <a:prstGeom prst="rect">
            <a:avLst/>
          </a:prstGeom>
        </p:spPr>
        <p:txBody>
          <a:bodyPr/>
          <a:lstStyle>
            <a:lvl1pPr>
              <a:defRPr/>
            </a:lvl1pPr>
          </a:lstStyle>
          <a:p>
            <a:endParaRPr lang="en-GB" altLang="en-US"/>
          </a:p>
        </p:txBody>
      </p:sp>
      <p:sp>
        <p:nvSpPr>
          <p:cNvPr id="6" name="Footer Placeholder 5"/>
          <p:cNvSpPr>
            <a:spLocks noGrp="1"/>
          </p:cNvSpPr>
          <p:nvPr>
            <p:ph type="ftr" sz="quarter" idx="11"/>
          </p:nvPr>
        </p:nvSpPr>
        <p:spPr>
          <a:xfrm>
            <a:off x="5791200" y="6248400"/>
            <a:ext cx="2897188" cy="474663"/>
          </a:xfrm>
          <a:prstGeom prst="rect">
            <a:avLst/>
          </a:prstGeom>
        </p:spPr>
        <p:txBody>
          <a:bodyPr/>
          <a:lstStyle>
            <a:lvl1pPr>
              <a:defRPr/>
            </a:lvl1pPr>
          </a:lstStyle>
          <a:p>
            <a:endParaRPr lang="en-GB" altLang="en-US"/>
          </a:p>
        </p:txBody>
      </p:sp>
      <p:sp>
        <p:nvSpPr>
          <p:cNvPr id="7" name="Slide Number Placeholder 6"/>
          <p:cNvSpPr>
            <a:spLocks noGrp="1"/>
          </p:cNvSpPr>
          <p:nvPr>
            <p:ph type="sldNum" sz="quarter" idx="12"/>
          </p:nvPr>
        </p:nvSpPr>
        <p:spPr>
          <a:xfrm>
            <a:off x="84138" y="6242050"/>
            <a:ext cx="587375" cy="488950"/>
          </a:xfrm>
          <a:prstGeom prst="rect">
            <a:avLst/>
          </a:prstGeom>
        </p:spPr>
        <p:txBody>
          <a:bodyPr/>
          <a:lstStyle>
            <a:lvl1pPr>
              <a:defRPr/>
            </a:lvl1pPr>
          </a:lstStyle>
          <a:p>
            <a:fld id="{9AA129CC-9392-4F1B-8CAF-DE36946E987A}" type="slidenum">
              <a:rPr lang="en-GB" altLang="en-US"/>
              <a:pPr/>
              <a:t>‹#›</a:t>
            </a:fld>
            <a:endParaRPr lang="en-GB" altLang="en-US"/>
          </a:p>
        </p:txBody>
      </p:sp>
    </p:spTree>
    <p:extLst>
      <p:ext uri="{BB962C8B-B14F-4D97-AF65-F5344CB8AC3E}">
        <p14:creationId xmlns:p14="http://schemas.microsoft.com/office/powerpoint/2010/main" val="14329702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Content Slide 3">
    <p:bg>
      <p:bgPr>
        <a:solidFill>
          <a:srgbClr val="F2F2F3"/>
        </a:solid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tx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5"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tx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6985393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ue Cover Option 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6308725"/>
          </a:xfrm>
          <a:prstGeom prst="rect">
            <a:avLst/>
          </a:prstGeom>
        </p:spPr>
        <p:txBody>
          <a:bodyPr/>
          <a:lstStyle/>
          <a:p>
            <a:endParaRPr lang="en-NZ"/>
          </a:p>
        </p:txBody>
      </p:sp>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35509371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ue Cover Option 2">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3" name="Text Placeholder 5"/>
          <p:cNvSpPr>
            <a:spLocks noGrp="1"/>
          </p:cNvSpPr>
          <p:nvPr>
            <p:ph type="body" sz="quarter" idx="11"/>
          </p:nvPr>
        </p:nvSpPr>
        <p:spPr>
          <a:xfrm>
            <a:off x="467544" y="2348880"/>
            <a:ext cx="8136904"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28980676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4"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
        <p:nvSpPr>
          <p:cNvPr id="5"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40028220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ue Content Slide2">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980728"/>
            <a:ext cx="3851275" cy="5328592"/>
          </a:xfrm>
          <a:prstGeom prst="rect">
            <a:avLst/>
          </a:prstGeom>
        </p:spPr>
        <p:txBody>
          <a:bodyPr/>
          <a:lstStyle>
            <a:lvl1pPr>
              <a:defRPr baseline="0"/>
            </a:lvl1pPr>
          </a:lstStyle>
          <a:p>
            <a:endParaRPr lang="en-NZ"/>
          </a:p>
        </p:txBody>
      </p:sp>
      <p:sp>
        <p:nvSpPr>
          <p:cNvPr id="4" name="Text Placeholder 5"/>
          <p:cNvSpPr>
            <a:spLocks noGrp="1"/>
          </p:cNvSpPr>
          <p:nvPr>
            <p:ph type="body" sz="quarter" idx="10" hasCustomPrompt="1"/>
          </p:nvPr>
        </p:nvSpPr>
        <p:spPr>
          <a:xfrm>
            <a:off x="467544" y="1415351"/>
            <a:ext cx="4680520" cy="914400"/>
          </a:xfrm>
          <a:prstGeom prst="rect">
            <a:avLst/>
          </a:prstGeom>
        </p:spPr>
        <p:txBody>
          <a:bodyPr/>
          <a:lstStyle>
            <a:lvl1pPr marL="0" indent="0">
              <a:buFontTx/>
              <a:buNone/>
              <a:defRPr sz="32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heading</a:t>
            </a:r>
            <a:endParaRPr lang="en-NZ" dirty="0"/>
          </a:p>
        </p:txBody>
      </p:sp>
      <p:sp>
        <p:nvSpPr>
          <p:cNvPr id="5" name="Text Placeholder 8"/>
          <p:cNvSpPr>
            <a:spLocks noGrp="1"/>
          </p:cNvSpPr>
          <p:nvPr>
            <p:ph type="body" sz="quarter" idx="11" hasCustomPrompt="1"/>
          </p:nvPr>
        </p:nvSpPr>
        <p:spPr>
          <a:xfrm>
            <a:off x="467544" y="2564904"/>
            <a:ext cx="4680520"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Text here</a:t>
            </a:r>
          </a:p>
          <a:p>
            <a:pPr lvl="1"/>
            <a:r>
              <a:rPr lang="en-US" dirty="0"/>
              <a:t>Text here</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4100364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ue Picture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Rectangle 7"/>
          <p:cNvSpPr/>
          <p:nvPr userDrawn="1"/>
        </p:nvSpPr>
        <p:spPr>
          <a:xfrm>
            <a:off x="2987824" y="2780928"/>
            <a:ext cx="3168352" cy="1800200"/>
          </a:xfrm>
          <a:prstGeom prst="rect">
            <a:avLst/>
          </a:prstGeom>
          <a:solidFill>
            <a:srgbClr val="96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dirty="0">
              <a:solidFill>
                <a:srgbClr val="36375A"/>
              </a:solidFill>
            </a:endParaRPr>
          </a:p>
        </p:txBody>
      </p:sp>
      <p:sp>
        <p:nvSpPr>
          <p:cNvPr id="25" name="Picture Placeholder 2"/>
          <p:cNvSpPr>
            <a:spLocks noGrp="1"/>
          </p:cNvSpPr>
          <p:nvPr>
            <p:ph type="pic" sz="quarter" idx="21"/>
          </p:nvPr>
        </p:nvSpPr>
        <p:spPr>
          <a:xfrm>
            <a:off x="6156176" y="980728"/>
            <a:ext cx="2987824" cy="1802850"/>
          </a:xfrm>
          <a:prstGeom prst="rect">
            <a:avLst/>
          </a:prstGeom>
        </p:spPr>
      </p:sp>
      <p:sp>
        <p:nvSpPr>
          <p:cNvPr id="28" name="Picture Placeholder 2"/>
          <p:cNvSpPr>
            <a:spLocks noGrp="1"/>
          </p:cNvSpPr>
          <p:nvPr>
            <p:ph type="pic" sz="quarter" idx="24"/>
          </p:nvPr>
        </p:nvSpPr>
        <p:spPr>
          <a:xfrm>
            <a:off x="6156176" y="2780928"/>
            <a:ext cx="2987824" cy="1802850"/>
          </a:xfrm>
          <a:prstGeom prst="rect">
            <a:avLst/>
          </a:prstGeom>
        </p:spPr>
      </p:sp>
      <p:sp>
        <p:nvSpPr>
          <p:cNvPr id="33" name="Picture Placeholder 2"/>
          <p:cNvSpPr>
            <a:spLocks noGrp="1"/>
          </p:cNvSpPr>
          <p:nvPr>
            <p:ph type="pic" sz="quarter" idx="29" hasCustomPrompt="1"/>
          </p:nvPr>
        </p:nvSpPr>
        <p:spPr>
          <a:xfrm>
            <a:off x="6156176" y="4581128"/>
            <a:ext cx="2992760"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4" name="Picture Placeholder 2"/>
          <p:cNvSpPr>
            <a:spLocks noGrp="1"/>
          </p:cNvSpPr>
          <p:nvPr>
            <p:ph type="pic" sz="quarter" idx="30" hasCustomPrompt="1"/>
          </p:nvPr>
        </p:nvSpPr>
        <p:spPr>
          <a:xfrm>
            <a:off x="2987824" y="4581128"/>
            <a:ext cx="3168352"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5" name="Picture Placeholder 2"/>
          <p:cNvSpPr>
            <a:spLocks noGrp="1"/>
          </p:cNvSpPr>
          <p:nvPr>
            <p:ph type="pic" sz="quarter" idx="31" hasCustomPrompt="1"/>
          </p:nvPr>
        </p:nvSpPr>
        <p:spPr>
          <a:xfrm>
            <a:off x="0" y="4581128"/>
            <a:ext cx="2987824" cy="1728192"/>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6" name="Picture Placeholder 2"/>
          <p:cNvSpPr>
            <a:spLocks noGrp="1"/>
          </p:cNvSpPr>
          <p:nvPr>
            <p:ph type="pic" sz="quarter" idx="32" hasCustomPrompt="1"/>
          </p:nvPr>
        </p:nvSpPr>
        <p:spPr>
          <a:xfrm>
            <a:off x="2987824" y="978078"/>
            <a:ext cx="3168352"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7" name="Picture Placeholder 2"/>
          <p:cNvSpPr>
            <a:spLocks noGrp="1"/>
          </p:cNvSpPr>
          <p:nvPr>
            <p:ph type="pic" sz="quarter" idx="33" hasCustomPrompt="1"/>
          </p:nvPr>
        </p:nvSpPr>
        <p:spPr>
          <a:xfrm>
            <a:off x="0" y="2778278"/>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8" name="Picture Placeholder 2"/>
          <p:cNvSpPr>
            <a:spLocks noGrp="1"/>
          </p:cNvSpPr>
          <p:nvPr>
            <p:ph type="pic" sz="quarter" idx="34" hasCustomPrompt="1"/>
          </p:nvPr>
        </p:nvSpPr>
        <p:spPr>
          <a:xfrm>
            <a:off x="-827" y="973721"/>
            <a:ext cx="2987824" cy="1802850"/>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NZ" dirty="0"/>
              <a:t> </a:t>
            </a:r>
          </a:p>
        </p:txBody>
      </p:sp>
      <p:sp>
        <p:nvSpPr>
          <p:cNvPr id="39" name="Text Placeholder 5"/>
          <p:cNvSpPr>
            <a:spLocks noGrp="1"/>
          </p:cNvSpPr>
          <p:nvPr>
            <p:ph type="body" sz="quarter" idx="11" hasCustomPrompt="1"/>
          </p:nvPr>
        </p:nvSpPr>
        <p:spPr>
          <a:xfrm>
            <a:off x="2987824" y="2780928"/>
            <a:ext cx="3168352" cy="1800200"/>
          </a:xfrm>
          <a:prstGeom prst="rect">
            <a:avLst/>
          </a:prstGeom>
        </p:spPr>
        <p:txBody>
          <a:bodyPr anchor="ctr"/>
          <a:lstStyle>
            <a:lvl1pPr marL="0" indent="0" algn="ctr">
              <a:buFontTx/>
              <a:buNone/>
              <a:defRPr sz="2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type heading for pictures here</a:t>
            </a:r>
            <a:endParaRPr lang="en-NZ" dirty="0"/>
          </a:p>
        </p:txBody>
      </p:sp>
    </p:spTree>
    <p:extLst>
      <p:ext uri="{BB962C8B-B14F-4D97-AF65-F5344CB8AC3E}">
        <p14:creationId xmlns:p14="http://schemas.microsoft.com/office/powerpoint/2010/main" val="23150674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ue PictureSlide2">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1087630"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4" name="Picture Placeholder 3"/>
          <p:cNvSpPr>
            <a:spLocks noGrp="1"/>
          </p:cNvSpPr>
          <p:nvPr>
            <p:ph type="pic" sz="quarter" idx="11"/>
          </p:nvPr>
        </p:nvSpPr>
        <p:spPr>
          <a:xfrm>
            <a:off x="2978898"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5" name="Picture Placeholder 3"/>
          <p:cNvSpPr>
            <a:spLocks noGrp="1"/>
          </p:cNvSpPr>
          <p:nvPr>
            <p:ph type="pic" sz="quarter" idx="12"/>
          </p:nvPr>
        </p:nvSpPr>
        <p:spPr>
          <a:xfrm>
            <a:off x="4881589" y="2589745"/>
            <a:ext cx="1273385" cy="1274400"/>
          </a:xfrm>
          <a:prstGeom prst="ellipse">
            <a:avLst/>
          </a:prstGeom>
        </p:spPr>
        <p:txBody>
          <a:bodyPr rtlCol="0">
            <a:normAutofit/>
          </a:bodyPr>
          <a:lstStyle>
            <a:lvl1pPr>
              <a:defRPr sz="1200">
                <a:solidFill>
                  <a:schemeClr val="accent2"/>
                </a:solidFill>
              </a:defRPr>
            </a:lvl1pPr>
          </a:lstStyle>
          <a:p>
            <a:pPr lvl="0"/>
            <a:endParaRPr lang="id-ID" noProof="0" dirty="0"/>
          </a:p>
        </p:txBody>
      </p:sp>
      <p:sp>
        <p:nvSpPr>
          <p:cNvPr id="6" name="Picture Placeholder 3"/>
          <p:cNvSpPr>
            <a:spLocks noGrp="1"/>
          </p:cNvSpPr>
          <p:nvPr>
            <p:ph type="pic" sz="quarter" idx="13"/>
          </p:nvPr>
        </p:nvSpPr>
        <p:spPr>
          <a:xfrm>
            <a:off x="6772856" y="2589745"/>
            <a:ext cx="1273385" cy="1274400"/>
          </a:xfrm>
          <a:prstGeom prst="ellipse">
            <a:avLst/>
          </a:prstGeom>
        </p:spPr>
        <p:txBody>
          <a:bodyPr rtlCol="0">
            <a:normAutofit/>
          </a:bodyPr>
          <a:lstStyle>
            <a:lvl1pPr>
              <a:defRPr sz="1200">
                <a:solidFill>
                  <a:schemeClr val="accent2"/>
                </a:solidFill>
              </a:defRPr>
            </a:lvl1pPr>
          </a:lstStyle>
          <a:p>
            <a:pPr lvl="0"/>
            <a:endParaRPr lang="id-ID" noProof="0"/>
          </a:p>
        </p:txBody>
      </p:sp>
      <p:sp>
        <p:nvSpPr>
          <p:cNvPr id="7" name="Text Placeholder 6"/>
          <p:cNvSpPr>
            <a:spLocks noGrp="1"/>
          </p:cNvSpPr>
          <p:nvPr>
            <p:ph type="body" sz="quarter" idx="14"/>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8"/>
          <p:cNvSpPr>
            <a:spLocks noGrp="1"/>
          </p:cNvSpPr>
          <p:nvPr>
            <p:ph type="body" sz="quarter" idx="15" hasCustomPrompt="1"/>
          </p:nvPr>
        </p:nvSpPr>
        <p:spPr>
          <a:xfrm>
            <a:off x="971550" y="4221287"/>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0" name="Text Placeholder 8"/>
          <p:cNvSpPr>
            <a:spLocks noGrp="1"/>
          </p:cNvSpPr>
          <p:nvPr>
            <p:ph type="body" sz="quarter" idx="16" hasCustomPrompt="1"/>
          </p:nvPr>
        </p:nvSpPr>
        <p:spPr>
          <a:xfrm>
            <a:off x="2915816"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1" name="Text Placeholder 8"/>
          <p:cNvSpPr>
            <a:spLocks noGrp="1"/>
          </p:cNvSpPr>
          <p:nvPr>
            <p:ph type="body" sz="quarter" idx="17" hasCustomPrompt="1"/>
          </p:nvPr>
        </p:nvSpPr>
        <p:spPr>
          <a:xfrm>
            <a:off x="4860032" y="4221088"/>
            <a:ext cx="1439863" cy="1584325"/>
          </a:xfrm>
          <a:prstGeom prst="rect">
            <a:avLst/>
          </a:prstGeom>
        </p:spPr>
        <p:txBody>
          <a:bodyPr/>
          <a:lstStyle>
            <a:lvl1pPr marL="0" indent="0" algn="ctr">
              <a:buNone/>
              <a:defRPr sz="1800" b="1"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sp>
        <p:nvSpPr>
          <p:cNvPr id="12" name="Text Placeholder 8"/>
          <p:cNvSpPr>
            <a:spLocks noGrp="1"/>
          </p:cNvSpPr>
          <p:nvPr>
            <p:ph type="body" sz="quarter" idx="18" hasCustomPrompt="1"/>
          </p:nvPr>
        </p:nvSpPr>
        <p:spPr>
          <a:xfrm>
            <a:off x="6732240" y="4221088"/>
            <a:ext cx="1439863" cy="1584325"/>
          </a:xfrm>
          <a:prstGeom prst="rect">
            <a:avLst/>
          </a:prstGeom>
        </p:spPr>
        <p:txBody>
          <a:bodyPr/>
          <a:lstStyle>
            <a:lvl1pPr marL="0" indent="0" algn="ctr">
              <a:buNone/>
              <a:defRPr sz="18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Title of Icon or image</a:t>
            </a:r>
            <a:endParaRPr lang="en-NZ" dirty="0"/>
          </a:p>
        </p:txBody>
      </p:sp>
      <p:cxnSp>
        <p:nvCxnSpPr>
          <p:cNvPr id="14" name="Straight Connector 13"/>
          <p:cNvCxnSpPr/>
          <p:nvPr userDrawn="1"/>
        </p:nvCxnSpPr>
        <p:spPr>
          <a:xfrm>
            <a:off x="97160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915816"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860032"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732240" y="4077072"/>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5241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Slide 3">
    <p:bg>
      <p:bgPr>
        <a:solidFill>
          <a:srgbClr val="F2F2F3"/>
        </a:solid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tx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5"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tx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6"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5072310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ontent Slide 3">
    <p:bg>
      <p:bgPr>
        <a:solidFill>
          <a:srgbClr val="F2F2F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292725" y="980727"/>
            <a:ext cx="3851275" cy="5328593"/>
          </a:xfrm>
          <a:prstGeom prst="rect">
            <a:avLst/>
          </a:prstGeom>
        </p:spPr>
        <p:txBody>
          <a:bodyPr/>
          <a:lstStyle/>
          <a:p>
            <a:endParaRPr lang="en-NZ"/>
          </a:p>
        </p:txBody>
      </p:sp>
      <p:sp>
        <p:nvSpPr>
          <p:cNvPr id="8" name="Text Placeholder 5"/>
          <p:cNvSpPr>
            <a:spLocks noGrp="1"/>
          </p:cNvSpPr>
          <p:nvPr>
            <p:ph type="body" sz="quarter" idx="10" hasCustomPrompt="1"/>
          </p:nvPr>
        </p:nvSpPr>
        <p:spPr>
          <a:xfrm>
            <a:off x="467544" y="1415351"/>
            <a:ext cx="4680520" cy="914400"/>
          </a:xfrm>
          <a:prstGeom prst="rect">
            <a:avLst/>
          </a:prstGeom>
        </p:spPr>
        <p:txBody>
          <a:bodyPr/>
          <a:lstStyle>
            <a:lvl1pPr marL="0" indent="0">
              <a:buFontTx/>
              <a:buNone/>
              <a:defRPr sz="3200">
                <a:solidFill>
                  <a:srgbClr val="416172"/>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Type your heading in here</a:t>
            </a:r>
            <a:endParaRPr lang="en-NZ" dirty="0"/>
          </a:p>
        </p:txBody>
      </p:sp>
      <p:sp>
        <p:nvSpPr>
          <p:cNvPr id="9" name="Text Placeholder 8"/>
          <p:cNvSpPr>
            <a:spLocks noGrp="1"/>
          </p:cNvSpPr>
          <p:nvPr>
            <p:ph type="body" sz="quarter" idx="11" hasCustomPrompt="1"/>
          </p:nvPr>
        </p:nvSpPr>
        <p:spPr>
          <a:xfrm>
            <a:off x="467544" y="2564904"/>
            <a:ext cx="4680520" cy="3312368"/>
          </a:xfrm>
          <a:prstGeom prst="rect">
            <a:avLst/>
          </a:prstGeom>
        </p:spPr>
        <p:txBody>
          <a:bodyPr/>
          <a:lstStyle>
            <a:lvl2pPr marL="0" indent="-457200">
              <a:buFont typeface="Arial" panose="020B0604020202020204" pitchFamily="34" charset="0"/>
              <a:buChar char="•"/>
              <a:defRPr sz="2400">
                <a:solidFill>
                  <a:srgbClr val="416172"/>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Bullet Point 1</a:t>
            </a:r>
          </a:p>
          <a:p>
            <a:pPr lvl="1"/>
            <a:r>
              <a:rPr lang="en-US" dirty="0"/>
              <a:t>Bullet Point 2</a:t>
            </a:r>
          </a:p>
          <a:p>
            <a:pPr lvl="1"/>
            <a:r>
              <a:rPr lang="en-US" dirty="0"/>
              <a:t>Bullet Point 3</a:t>
            </a:r>
          </a:p>
          <a:p>
            <a:pPr lvl="1"/>
            <a:endParaRPr lang="en-US" dirty="0"/>
          </a:p>
          <a:p>
            <a:pPr lvl="1"/>
            <a:endParaRPr lang="en-US" dirty="0"/>
          </a:p>
        </p:txBody>
      </p:sp>
      <p:sp>
        <p:nvSpPr>
          <p:cNvPr id="11" name="Text Placeholder 6"/>
          <p:cNvSpPr>
            <a:spLocks noGrp="1"/>
          </p:cNvSpPr>
          <p:nvPr>
            <p:ph type="body" sz="quarter" idx="12"/>
          </p:nvPr>
        </p:nvSpPr>
        <p:spPr>
          <a:xfrm>
            <a:off x="971600" y="476672"/>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7446055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Blue Cover Option 1">
    <p:bg>
      <p:bgPr>
        <a:gradFill flip="none" rotWithShape="1">
          <a:gsLst>
            <a:gs pos="0">
              <a:srgbClr val="22B6A8"/>
            </a:gs>
            <a:gs pos="100000">
              <a:srgbClr val="0074BC"/>
            </a:gs>
          </a:gsLst>
          <a:lin ang="81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8" name="Text Placeholder 5"/>
          <p:cNvSpPr>
            <a:spLocks noGrp="1"/>
          </p:cNvSpPr>
          <p:nvPr>
            <p:ph type="body" sz="quarter" idx="11"/>
          </p:nvPr>
        </p:nvSpPr>
        <p:spPr>
          <a:xfrm>
            <a:off x="467544" y="2348880"/>
            <a:ext cx="7992888" cy="1800199"/>
          </a:xfrm>
          <a:prstGeom prst="rect">
            <a:avLst/>
          </a:prstGeom>
        </p:spPr>
        <p:txBody>
          <a:bodyPr anchor="ct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styles</a:t>
            </a:r>
            <a:endParaRPr lang="en-NZ" dirty="0"/>
          </a:p>
        </p:txBody>
      </p:sp>
    </p:spTree>
    <p:extLst>
      <p:ext uri="{BB962C8B-B14F-4D97-AF65-F5344CB8AC3E}">
        <p14:creationId xmlns:p14="http://schemas.microsoft.com/office/powerpoint/2010/main" val="11497831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Bluel Content Slide1">
    <p:spTree>
      <p:nvGrpSpPr>
        <p:cNvPr id="1" name=""/>
        <p:cNvGrpSpPr/>
        <p:nvPr/>
      </p:nvGrpSpPr>
      <p:grpSpPr>
        <a:xfrm>
          <a:off x="0" y="0"/>
          <a:ext cx="0" cy="0"/>
          <a:chOff x="0" y="0"/>
          <a:chExt cx="0" cy="0"/>
        </a:xfrm>
      </p:grpSpPr>
      <p:sp>
        <p:nvSpPr>
          <p:cNvPr id="6" name="Text Placeholder 6"/>
          <p:cNvSpPr>
            <a:spLocks noGrp="1"/>
          </p:cNvSpPr>
          <p:nvPr>
            <p:ph type="body" sz="quarter" idx="12"/>
          </p:nvPr>
        </p:nvSpPr>
        <p:spPr>
          <a:xfrm>
            <a:off x="971600" y="548680"/>
            <a:ext cx="8172400" cy="432048"/>
          </a:xfrm>
          <a:prstGeom prst="rect">
            <a:avLst/>
          </a:prstGeom>
        </p:spPr>
        <p:txBody>
          <a:bodyPr/>
          <a:lstStyle>
            <a:lvl1pPr marL="0" indent="0">
              <a:buFontTx/>
              <a:buNone/>
              <a:defRPr sz="2000" b="1">
                <a:solidFill>
                  <a:srgbClr val="22B6A8"/>
                </a:solidFill>
                <a:latin typeface="+mj-lt"/>
              </a:defRPr>
            </a:lvl1pPr>
            <a:lvl2pPr>
              <a:defRPr sz="2000"/>
            </a:lvl2pPr>
            <a:lvl3pPr>
              <a:defRPr sz="2000"/>
            </a:lvl3pPr>
            <a:lvl4pPr>
              <a:defRPr sz="2000"/>
            </a:lvl4pPr>
            <a:lvl5pPr>
              <a:defRPr sz="2000"/>
            </a:lvl5pPr>
          </a:lstStyle>
          <a:p>
            <a:pPr lvl="0"/>
            <a:r>
              <a:rPr lang="en-US" dirty="0"/>
              <a:t>Click to edit Master text styles</a:t>
            </a:r>
          </a:p>
        </p:txBody>
      </p:sp>
      <p:sp>
        <p:nvSpPr>
          <p:cNvPr id="9" name="Text Placeholder 5"/>
          <p:cNvSpPr>
            <a:spLocks noGrp="1"/>
          </p:cNvSpPr>
          <p:nvPr>
            <p:ph type="body" sz="quarter" idx="10" hasCustomPrompt="1"/>
          </p:nvPr>
        </p:nvSpPr>
        <p:spPr>
          <a:xfrm>
            <a:off x="467544" y="1415351"/>
            <a:ext cx="7182544" cy="914400"/>
          </a:xfrm>
          <a:prstGeom prst="rect">
            <a:avLst/>
          </a:prstGeom>
        </p:spPr>
        <p:txBody>
          <a:bodyPr/>
          <a:lstStyle>
            <a:lvl1pPr marL="0" indent="0">
              <a:buFontTx/>
              <a:buNone/>
              <a:defRPr sz="4000">
                <a:solidFill>
                  <a:schemeClr val="bg1"/>
                </a:solidFill>
                <a:latin typeface="+mj-lt"/>
              </a:defRPr>
            </a:lvl1pPr>
            <a:lvl2pPr marL="457200" indent="0">
              <a:buNone/>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US" dirty="0"/>
              <a:t>Click to edit Master text </a:t>
            </a:r>
            <a:r>
              <a:rPr lang="en-US" dirty="0" err="1"/>
              <a:t>stylesl</a:t>
            </a:r>
            <a:endParaRPr lang="en-NZ" dirty="0"/>
          </a:p>
        </p:txBody>
      </p:sp>
      <p:sp>
        <p:nvSpPr>
          <p:cNvPr id="10" name="Text Placeholder 8"/>
          <p:cNvSpPr>
            <a:spLocks noGrp="1"/>
          </p:cNvSpPr>
          <p:nvPr>
            <p:ph type="body" sz="quarter" idx="11" hasCustomPrompt="1"/>
          </p:nvPr>
        </p:nvSpPr>
        <p:spPr>
          <a:xfrm>
            <a:off x="467544" y="2348880"/>
            <a:ext cx="7187734" cy="3312368"/>
          </a:xfrm>
          <a:prstGeom prst="rect">
            <a:avLst/>
          </a:prstGeom>
        </p:spPr>
        <p:txBody>
          <a:bodyPr/>
          <a:lstStyle>
            <a:lvl2pPr marL="0" indent="-457200">
              <a:buFont typeface="Arial" panose="020B0604020202020204" pitchFamily="34" charset="0"/>
              <a:buChar char="•"/>
              <a:defRPr sz="2400">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1"/>
            <a:r>
              <a:rPr lang="en-US" dirty="0"/>
              <a:t>Text here</a:t>
            </a:r>
          </a:p>
          <a:p>
            <a:pPr lvl="1"/>
            <a:r>
              <a:rPr lang="en-US" dirty="0"/>
              <a:t>Text here</a:t>
            </a:r>
          </a:p>
          <a:p>
            <a:pPr lvl="1"/>
            <a:r>
              <a:rPr lang="en-US" dirty="0"/>
              <a:t>Text here</a:t>
            </a:r>
          </a:p>
          <a:p>
            <a:pPr lvl="1"/>
            <a:endParaRPr lang="en-US" dirty="0"/>
          </a:p>
          <a:p>
            <a:pPr lvl="1"/>
            <a:endParaRPr lang="en-US" dirty="0"/>
          </a:p>
        </p:txBody>
      </p:sp>
    </p:spTree>
    <p:extLst>
      <p:ext uri="{BB962C8B-B14F-4D97-AF65-F5344CB8AC3E}">
        <p14:creationId xmlns:p14="http://schemas.microsoft.com/office/powerpoint/2010/main" val="9229208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19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2.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image" Target="../media/image3.pn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theme" Target="../theme/theme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image" Target="../media/image4.png"/><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theme" Target="../theme/theme4.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image" Target="../media/image6.png"/><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image" Target="../media/image1.pn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5.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9495140" cy="1268760"/>
          </a:xfrm>
          <a:prstGeom prst="rect">
            <a:avLst/>
          </a:prstGeom>
        </p:spPr>
      </p:pic>
      <p:sp>
        <p:nvSpPr>
          <p:cNvPr id="8" name="Rectangle 7"/>
          <p:cNvSpPr/>
          <p:nvPr userDrawn="1"/>
        </p:nvSpPr>
        <p:spPr>
          <a:xfrm>
            <a:off x="-36512" y="6309320"/>
            <a:ext cx="9289032" cy="648072"/>
          </a:xfrm>
          <a:prstGeom prst="rect">
            <a:avLst/>
          </a:prstGeom>
          <a:gradFill flip="none" rotWithShape="1">
            <a:gsLst>
              <a:gs pos="44000">
                <a:srgbClr val="17686B"/>
              </a:gs>
              <a:gs pos="100000">
                <a:srgbClr val="39B5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79512" y="6461590"/>
            <a:ext cx="1224136" cy="343532"/>
          </a:xfrm>
          <a:prstGeom prst="rect">
            <a:avLst/>
          </a:prstGeom>
        </p:spPr>
      </p:pic>
    </p:spTree>
    <p:extLst>
      <p:ext uri="{BB962C8B-B14F-4D97-AF65-F5344CB8AC3E}">
        <p14:creationId xmlns:p14="http://schemas.microsoft.com/office/powerpoint/2010/main" val="50244075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68" r:id="rId7"/>
    <p:sldLayoutId id="2147483851" r:id="rId8"/>
    <p:sldLayoutId id="2147483852" r:id="rId9"/>
    <p:sldLayoutId id="2147483853" r:id="rId10"/>
    <p:sldLayoutId id="2147483855" r:id="rId11"/>
    <p:sldLayoutId id="2147483856" r:id="rId12"/>
    <p:sldLayoutId id="214748385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3"/>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9495140" cy="1268760"/>
          </a:xfrm>
          <a:prstGeom prst="rect">
            <a:avLst/>
          </a:prstGeom>
        </p:spPr>
      </p:pic>
      <p:sp>
        <p:nvSpPr>
          <p:cNvPr id="8" name="Rectangle 7"/>
          <p:cNvSpPr/>
          <p:nvPr userDrawn="1"/>
        </p:nvSpPr>
        <p:spPr>
          <a:xfrm>
            <a:off x="-36512" y="6309320"/>
            <a:ext cx="9289032" cy="648072"/>
          </a:xfrm>
          <a:prstGeom prst="rect">
            <a:avLst/>
          </a:prstGeom>
          <a:gradFill flip="none" rotWithShape="1">
            <a:gsLst>
              <a:gs pos="44000">
                <a:srgbClr val="17686B"/>
              </a:gs>
              <a:gs pos="100000">
                <a:srgbClr val="39B5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 name="Picture 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79512" y="6461590"/>
            <a:ext cx="1224136" cy="343532"/>
          </a:xfrm>
          <a:prstGeom prst="rect">
            <a:avLst/>
          </a:prstGeom>
        </p:spPr>
      </p:pic>
    </p:spTree>
    <p:extLst>
      <p:ext uri="{BB962C8B-B14F-4D97-AF65-F5344CB8AC3E}">
        <p14:creationId xmlns:p14="http://schemas.microsoft.com/office/powerpoint/2010/main" val="1739499061"/>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7" r:id="rId3"/>
    <p:sldLayoutId id="2147483752" r:id="rId4"/>
    <p:sldLayoutId id="2147483753" r:id="rId5"/>
    <p:sldLayoutId id="2147483754" r:id="rId6"/>
    <p:sldLayoutId id="2147483755" r:id="rId7"/>
    <p:sldLayoutId id="2147483756" r:id="rId8"/>
    <p:sldLayoutId id="2147483762" r:id="rId9"/>
    <p:sldLayoutId id="2147483763" r:id="rId10"/>
    <p:sldLayoutId id="2147483824" r:id="rId11"/>
    <p:sldLayoutId id="2147483825" r:id="rId12"/>
    <p:sldLayoutId id="2147483826" r:id="rId13"/>
    <p:sldLayoutId id="2147483828" r:id="rId14"/>
    <p:sldLayoutId id="2147483829" r:id="rId15"/>
    <p:sldLayoutId id="2147483860"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NZ" altLang="en-US"/>
          </a:p>
        </p:txBody>
      </p:sp>
      <p:sp>
        <p:nvSpPr>
          <p:cNvPr id="1029" name="Text Placeholder 2"/>
          <p:cNvSpPr>
            <a:spLocks noGrp="1"/>
          </p:cNvSpPr>
          <p:nvPr>
            <p:ph type="body" idx="1"/>
          </p:nvPr>
        </p:nvSpPr>
        <p:spPr bwMode="auto">
          <a:xfrm>
            <a:off x="457200" y="1600200"/>
            <a:ext cx="8229600" cy="44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NZ" altLang="en-US"/>
          </a:p>
        </p:txBody>
      </p:sp>
      <p:sp>
        <p:nvSpPr>
          <p:cNvPr id="37" name="Rectangle 36"/>
          <p:cNvSpPr/>
          <p:nvPr/>
        </p:nvSpPr>
        <p:spPr>
          <a:xfrm>
            <a:off x="0" y="6237312"/>
            <a:ext cx="9144000" cy="620687"/>
          </a:xfrm>
          <a:prstGeom prst="rect">
            <a:avLst/>
          </a:prstGeom>
          <a:solidFill>
            <a:srgbClr val="007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NZ" sz="4000">
              <a:solidFill>
                <a:srgbClr val="FFFFFF"/>
              </a:solidFill>
            </a:endParaRPr>
          </a:p>
        </p:txBody>
      </p:sp>
      <p:pic>
        <p:nvPicPr>
          <p:cNvPr id="41" name="Picture 2" descr="\\wn0profile\profiles$\239110\PC\Desktop\CCDHB_logo rev.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657498" y="6333425"/>
            <a:ext cx="1229992" cy="400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9876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830" r:id="rId15"/>
    <p:sldLayoutId id="2147483831" r:id="rId16"/>
    <p:sldLayoutId id="2147483832" r:id="rId17"/>
    <p:sldLayoutId id="2147483833" r:id="rId18"/>
    <p:sldLayoutId id="2147483834" r:id="rId19"/>
    <p:sldLayoutId id="2147483836" r:id="rId20"/>
    <p:sldLayoutId id="2147483837" r:id="rId21"/>
    <p:sldLayoutId id="2147483838" r:id="rId22"/>
    <p:sldLayoutId id="2147483839" r:id="rId23"/>
  </p:sldLayoutIdLst>
  <p:txStyles>
    <p:titleStyle>
      <a:lvl1pPr algn="ctr" rtl="0" eaLnBrk="0" fontAlgn="base" hangingPunct="0">
        <a:spcBef>
          <a:spcPct val="0"/>
        </a:spcBef>
        <a:spcAft>
          <a:spcPct val="0"/>
        </a:spcAft>
        <a:defRPr sz="4400" b="1">
          <a:solidFill>
            <a:srgbClr val="0974BC"/>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0974BC"/>
          </a:solidFill>
          <a:latin typeface="Calibri" pitchFamily="34" charset="0"/>
          <a:cs typeface="Calibri" pitchFamily="34" charset="0"/>
        </a:defRPr>
      </a:lvl2pPr>
      <a:lvl3pPr algn="ctr" rtl="0" eaLnBrk="0" fontAlgn="base" hangingPunct="0">
        <a:spcBef>
          <a:spcPct val="0"/>
        </a:spcBef>
        <a:spcAft>
          <a:spcPct val="0"/>
        </a:spcAft>
        <a:defRPr sz="4400" b="1">
          <a:solidFill>
            <a:srgbClr val="0974BC"/>
          </a:solidFill>
          <a:latin typeface="Calibri" pitchFamily="34" charset="0"/>
          <a:cs typeface="Calibri" pitchFamily="34" charset="0"/>
        </a:defRPr>
      </a:lvl3pPr>
      <a:lvl4pPr algn="ctr" rtl="0" eaLnBrk="0" fontAlgn="base" hangingPunct="0">
        <a:spcBef>
          <a:spcPct val="0"/>
        </a:spcBef>
        <a:spcAft>
          <a:spcPct val="0"/>
        </a:spcAft>
        <a:defRPr sz="4400" b="1">
          <a:solidFill>
            <a:srgbClr val="0974BC"/>
          </a:solidFill>
          <a:latin typeface="Calibri" pitchFamily="34" charset="0"/>
          <a:cs typeface="Calibri" pitchFamily="34" charset="0"/>
        </a:defRPr>
      </a:lvl4pPr>
      <a:lvl5pPr algn="ctr" rtl="0" eaLnBrk="0" fontAlgn="base" hangingPunct="0">
        <a:spcBef>
          <a:spcPct val="0"/>
        </a:spcBef>
        <a:spcAft>
          <a:spcPct val="0"/>
        </a:spcAft>
        <a:defRPr sz="4400" b="1">
          <a:solidFill>
            <a:srgbClr val="0974BC"/>
          </a:solidFill>
          <a:latin typeface="Calibri" pitchFamily="34" charset="0"/>
          <a:cs typeface="Calibri" pitchFamily="34"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2F2F3"/>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0" y="6165303"/>
            <a:ext cx="9144000" cy="720081"/>
          </a:xfrm>
          <a:prstGeom prst="rect">
            <a:avLst/>
          </a:prstGeom>
        </p:spPr>
      </p:pic>
      <p:pic>
        <p:nvPicPr>
          <p:cNvPr id="6" name="Picture 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4217"/>
            <a:ext cx="9144000" cy="692696"/>
          </a:xfrm>
          <a:prstGeom prst="rect">
            <a:avLst/>
          </a:prstGeom>
        </p:spPr>
      </p:pic>
      <p:pic>
        <p:nvPicPr>
          <p:cNvPr id="2" name="Picture 1"/>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79512" y="6305932"/>
            <a:ext cx="1368152" cy="445733"/>
          </a:xfrm>
          <a:prstGeom prst="rect">
            <a:avLst/>
          </a:prstGeom>
        </p:spPr>
      </p:pic>
    </p:spTree>
    <p:extLst>
      <p:ext uri="{BB962C8B-B14F-4D97-AF65-F5344CB8AC3E}">
        <p14:creationId xmlns:p14="http://schemas.microsoft.com/office/powerpoint/2010/main" val="177350466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2F2F3"/>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495140" cy="1268760"/>
          </a:xfrm>
          <a:prstGeom prst="rect">
            <a:avLst/>
          </a:prstGeom>
        </p:spPr>
      </p:pic>
      <p:sp>
        <p:nvSpPr>
          <p:cNvPr id="8" name="Rectangle 7"/>
          <p:cNvSpPr/>
          <p:nvPr userDrawn="1"/>
        </p:nvSpPr>
        <p:spPr>
          <a:xfrm>
            <a:off x="-36512" y="6309320"/>
            <a:ext cx="9289032" cy="648072"/>
          </a:xfrm>
          <a:prstGeom prst="rect">
            <a:avLst/>
          </a:prstGeom>
          <a:gradFill flip="none" rotWithShape="1">
            <a:gsLst>
              <a:gs pos="44000">
                <a:srgbClr val="17686B"/>
              </a:gs>
              <a:gs pos="100000">
                <a:srgbClr val="39B5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36375A"/>
              </a:solidFill>
            </a:endParaRPr>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79512" y="6461590"/>
            <a:ext cx="1224136" cy="343532"/>
          </a:xfrm>
          <a:prstGeom prst="rect">
            <a:avLst/>
          </a:prstGeom>
        </p:spPr>
      </p:pic>
    </p:spTree>
    <p:extLst>
      <p:ext uri="{BB962C8B-B14F-4D97-AF65-F5344CB8AC3E}">
        <p14:creationId xmlns:p14="http://schemas.microsoft.com/office/powerpoint/2010/main" val="25215637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hyperlink" Target="http://www.ccdhb.org.nz/working-with-us/nursing-and-midwifery-workforce-development/clinical-learning-environment/"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hyperlink" Target="http://www.huttvalleydhb.org.nz/content/46c68095-6312-47ec-996b-de06ba1ea950.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86.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8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image" Target="../media/image30.emf"/><Relationship Id="rId5" Type="http://schemas.openxmlformats.org/officeDocument/2006/relationships/oleObject" Target="../embeddings/oleObject1.bin"/><Relationship Id="rId4" Type="http://schemas.openxmlformats.org/officeDocument/2006/relationships/hyperlink" Target="http://ccdhbintranet/StaffStuff/Information/CarParkin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1928" r="31928"/>
          <a:stretch>
            <a:fillRect/>
          </a:stretch>
        </p:blipFill>
        <p:spPr>
          <a:xfrm>
            <a:off x="5048918" y="1556792"/>
            <a:ext cx="3635294" cy="4580676"/>
          </a:xfrm>
        </p:spPr>
      </p:pic>
      <p:sp>
        <p:nvSpPr>
          <p:cNvPr id="3" name="Text Placeholder 2"/>
          <p:cNvSpPr>
            <a:spLocks noGrp="1"/>
          </p:cNvSpPr>
          <p:nvPr>
            <p:ph type="body" sz="quarter" idx="11"/>
          </p:nvPr>
        </p:nvSpPr>
        <p:spPr>
          <a:xfrm>
            <a:off x="467544" y="1196752"/>
            <a:ext cx="4680520" cy="4680520"/>
          </a:xfrm>
        </p:spPr>
        <p:txBody>
          <a:bodyPr/>
          <a:lstStyle/>
          <a:p>
            <a:endParaRPr lang="en-NZ" dirty="0"/>
          </a:p>
        </p:txBody>
      </p:sp>
      <p:sp>
        <p:nvSpPr>
          <p:cNvPr id="6" name="Text Placeholder 5"/>
          <p:cNvSpPr>
            <a:spLocks noGrp="1"/>
          </p:cNvSpPr>
          <p:nvPr>
            <p:ph type="body" sz="quarter" idx="12"/>
          </p:nvPr>
        </p:nvSpPr>
        <p:spPr/>
        <p:txBody>
          <a:bodyPr/>
          <a:lstStyle/>
          <a:p>
            <a:r>
              <a:rPr lang="en-NZ" dirty="0"/>
              <a:t>STUDENT ORIENTATION TO CCDHB &amp; HVDHB</a:t>
            </a:r>
          </a:p>
          <a:p>
            <a:endParaRPr lang="en-NZ" dirty="0"/>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4432" b="8696"/>
          <a:stretch/>
        </p:blipFill>
        <p:spPr>
          <a:xfrm>
            <a:off x="323528" y="1221332"/>
            <a:ext cx="4581374" cy="4655940"/>
          </a:xfrm>
          <a:prstGeom prst="rect">
            <a:avLst/>
          </a:prstGeom>
        </p:spPr>
      </p:pic>
    </p:spTree>
    <p:extLst>
      <p:ext uri="{BB962C8B-B14F-4D97-AF65-F5344CB8AC3E}">
        <p14:creationId xmlns:p14="http://schemas.microsoft.com/office/powerpoint/2010/main" val="3110748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Maximising the Experience of Clinical Placement</a:t>
            </a:r>
          </a:p>
        </p:txBody>
      </p:sp>
      <p:sp>
        <p:nvSpPr>
          <p:cNvPr id="3" name="Text Placeholder 2"/>
          <p:cNvSpPr>
            <a:spLocks noGrp="1"/>
          </p:cNvSpPr>
          <p:nvPr>
            <p:ph type="body" sz="quarter" idx="10"/>
          </p:nvPr>
        </p:nvSpPr>
        <p:spPr>
          <a:xfrm>
            <a:off x="467544" y="1196753"/>
            <a:ext cx="7182544" cy="720079"/>
          </a:xfrm>
        </p:spPr>
        <p:txBody>
          <a:bodyPr/>
          <a:lstStyle/>
          <a:p>
            <a:r>
              <a:rPr lang="en-NZ" dirty="0"/>
              <a:t>Aim &amp; Content</a:t>
            </a:r>
          </a:p>
        </p:txBody>
      </p:sp>
      <p:sp>
        <p:nvSpPr>
          <p:cNvPr id="4" name="Text Placeholder 3"/>
          <p:cNvSpPr>
            <a:spLocks noGrp="1"/>
          </p:cNvSpPr>
          <p:nvPr>
            <p:ph type="body" sz="quarter" idx="11"/>
          </p:nvPr>
        </p:nvSpPr>
        <p:spPr>
          <a:xfrm>
            <a:off x="467544" y="1916832"/>
            <a:ext cx="7272808" cy="4392488"/>
          </a:xfrm>
        </p:spPr>
        <p:txBody>
          <a:bodyPr/>
          <a:lstStyle/>
          <a:p>
            <a:pPr>
              <a:spcBef>
                <a:spcPct val="50000"/>
              </a:spcBef>
              <a:buFontTx/>
              <a:buChar char="•"/>
            </a:pPr>
            <a:r>
              <a:rPr lang="en-US" altLang="en-US" sz="2000" b="1" dirty="0">
                <a:solidFill>
                  <a:schemeClr val="bg1"/>
                </a:solidFill>
              </a:rPr>
              <a:t>People </a:t>
            </a:r>
          </a:p>
          <a:p>
            <a:pPr>
              <a:spcBef>
                <a:spcPct val="50000"/>
              </a:spcBef>
              <a:buFontTx/>
              <a:buChar char="•"/>
            </a:pPr>
            <a:r>
              <a:rPr lang="en-US" altLang="en-US" sz="2000" b="1" dirty="0">
                <a:solidFill>
                  <a:schemeClr val="bg1"/>
                </a:solidFill>
              </a:rPr>
              <a:t>Places</a:t>
            </a:r>
          </a:p>
          <a:p>
            <a:pPr>
              <a:spcBef>
                <a:spcPct val="50000"/>
              </a:spcBef>
              <a:buFontTx/>
              <a:buChar char="•"/>
            </a:pPr>
            <a:r>
              <a:rPr lang="en-US" altLang="en-US" sz="2000" b="1" dirty="0">
                <a:solidFill>
                  <a:schemeClr val="bg1"/>
                </a:solidFill>
              </a:rPr>
              <a:t>P</a:t>
            </a:r>
            <a:r>
              <a:rPr lang="en-US" altLang="en-US" sz="2000" b="1" dirty="0"/>
              <a:t>olicies &amp; </a:t>
            </a:r>
            <a:r>
              <a:rPr lang="en-US" altLang="en-US" sz="2000" b="1" dirty="0">
                <a:solidFill>
                  <a:schemeClr val="bg1"/>
                </a:solidFill>
              </a:rPr>
              <a:t>P</a:t>
            </a:r>
            <a:r>
              <a:rPr lang="en-US" altLang="en-US" sz="2000" b="1" dirty="0"/>
              <a:t>rocedures</a:t>
            </a:r>
            <a:r>
              <a:rPr lang="en-US" altLang="en-US" sz="2000" dirty="0"/>
              <a:t/>
            </a:r>
            <a:br>
              <a:rPr lang="en-US" altLang="en-US" sz="2000" dirty="0"/>
            </a:br>
            <a:r>
              <a:rPr lang="en-US" altLang="en-US" sz="2000" dirty="0"/>
              <a:t>Familiarise &amp; / or increase knowledge of access to</a:t>
            </a:r>
          </a:p>
          <a:p>
            <a:pPr>
              <a:spcBef>
                <a:spcPct val="50000"/>
              </a:spcBef>
              <a:buFontTx/>
              <a:buChar char="•"/>
            </a:pPr>
            <a:r>
              <a:rPr lang="en-US" altLang="en-US" sz="2000" b="1" dirty="0">
                <a:solidFill>
                  <a:schemeClr val="bg1"/>
                </a:solidFill>
              </a:rPr>
              <a:t>P</a:t>
            </a:r>
            <a:r>
              <a:rPr lang="en-US" altLang="en-US" sz="2000" b="1" dirty="0"/>
              <a:t>rofessionalism </a:t>
            </a:r>
            <a:r>
              <a:rPr lang="en-US" altLang="en-US" sz="2000" dirty="0"/>
              <a:t>In the workplace</a:t>
            </a:r>
          </a:p>
          <a:p>
            <a:pPr>
              <a:spcBef>
                <a:spcPct val="50000"/>
              </a:spcBef>
              <a:buFontTx/>
              <a:buChar char="•"/>
            </a:pPr>
            <a:r>
              <a:rPr lang="en-US" altLang="en-US" sz="2000" b="1" dirty="0" smtClean="0"/>
              <a:t>Dedicated </a:t>
            </a:r>
            <a:r>
              <a:rPr lang="en-US" altLang="en-US" sz="2000" b="1" dirty="0"/>
              <a:t>Education Units  CCDHB</a:t>
            </a:r>
          </a:p>
          <a:p>
            <a:pPr>
              <a:spcBef>
                <a:spcPct val="50000"/>
              </a:spcBef>
              <a:buFontTx/>
              <a:buChar char="•"/>
            </a:pPr>
            <a:r>
              <a:rPr lang="en-US" altLang="en-US" sz="2000" b="1" dirty="0"/>
              <a:t>Security access and ICT</a:t>
            </a:r>
          </a:p>
          <a:p>
            <a:pPr>
              <a:spcBef>
                <a:spcPct val="50000"/>
              </a:spcBef>
              <a:buFontTx/>
              <a:buChar char="•"/>
            </a:pPr>
            <a:r>
              <a:rPr lang="en-US" altLang="en-US" sz="2000" b="1" dirty="0">
                <a:solidFill>
                  <a:schemeClr val="bg1"/>
                </a:solidFill>
              </a:rPr>
              <a:t>P</a:t>
            </a:r>
            <a:r>
              <a:rPr lang="en-US" altLang="en-US" sz="2000" b="1" dirty="0"/>
              <a:t>arking</a:t>
            </a:r>
            <a:r>
              <a:rPr lang="en-US" altLang="en-US" sz="2000" dirty="0"/>
              <a:t/>
            </a:r>
            <a:br>
              <a:rPr lang="en-US" altLang="en-US" sz="2000" dirty="0"/>
            </a:br>
            <a:r>
              <a:rPr lang="en-US" altLang="en-US" sz="2000" dirty="0"/>
              <a:t>At CCDHB &amp; HVDHB</a:t>
            </a:r>
          </a:p>
          <a:p>
            <a:pPr>
              <a:spcBef>
                <a:spcPct val="50000"/>
              </a:spcBef>
              <a:buFontTx/>
              <a:buChar char="•"/>
            </a:pPr>
            <a:endParaRPr lang="en-NZ" sz="2000" b="1" dirty="0"/>
          </a:p>
        </p:txBody>
      </p:sp>
    </p:spTree>
    <p:extLst>
      <p:ext uri="{BB962C8B-B14F-4D97-AF65-F5344CB8AC3E}">
        <p14:creationId xmlns:p14="http://schemas.microsoft.com/office/powerpoint/2010/main" val="1539672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Placement Information</a:t>
            </a:r>
          </a:p>
        </p:txBody>
      </p:sp>
      <p:sp>
        <p:nvSpPr>
          <p:cNvPr id="3" name="Text Placeholder 2"/>
          <p:cNvSpPr>
            <a:spLocks noGrp="1"/>
          </p:cNvSpPr>
          <p:nvPr>
            <p:ph type="body" sz="quarter" idx="10"/>
          </p:nvPr>
        </p:nvSpPr>
        <p:spPr/>
        <p:txBody>
          <a:bodyPr/>
          <a:lstStyle/>
          <a:p>
            <a:r>
              <a:rPr lang="en-NZ" dirty="0">
                <a:solidFill>
                  <a:schemeClr val="tx1"/>
                </a:solidFill>
              </a:rPr>
              <a:t>Clinical Placement Information</a:t>
            </a:r>
          </a:p>
        </p:txBody>
      </p:sp>
      <p:sp>
        <p:nvSpPr>
          <p:cNvPr id="4" name="Text Placeholder 3"/>
          <p:cNvSpPr>
            <a:spLocks noGrp="1"/>
          </p:cNvSpPr>
          <p:nvPr>
            <p:ph type="body" sz="quarter" idx="11"/>
          </p:nvPr>
        </p:nvSpPr>
        <p:spPr/>
        <p:txBody>
          <a:bodyPr/>
          <a:lstStyle/>
          <a:p>
            <a:pPr>
              <a:defRPr/>
            </a:pPr>
            <a:r>
              <a:rPr lang="en-AU" altLang="en-US" dirty="0">
                <a:hlinkClick r:id="rId3"/>
              </a:rPr>
              <a:t>CCDHB Website</a:t>
            </a:r>
            <a:endParaRPr lang="en-AU" altLang="en-US" dirty="0"/>
          </a:p>
          <a:p>
            <a:pPr marL="0" indent="0">
              <a:buNone/>
              <a:defRPr/>
            </a:pPr>
            <a:endParaRPr lang="en-AU" altLang="en-US" dirty="0"/>
          </a:p>
          <a:p>
            <a:pPr>
              <a:defRPr/>
            </a:pPr>
            <a:r>
              <a:rPr lang="en-AU" altLang="en-US" dirty="0">
                <a:hlinkClick r:id="rId4"/>
              </a:rPr>
              <a:t>Hutt Valley DHB Website</a:t>
            </a:r>
            <a:endParaRPr lang="en-AU" altLang="en-US" dirty="0"/>
          </a:p>
          <a:p>
            <a:endParaRPr lang="en-NZ" dirty="0"/>
          </a:p>
        </p:txBody>
      </p:sp>
    </p:spTree>
    <p:extLst>
      <p:ext uri="{BB962C8B-B14F-4D97-AF65-F5344CB8AC3E}">
        <p14:creationId xmlns:p14="http://schemas.microsoft.com/office/powerpoint/2010/main" val="1707537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CCDHB VALUES</a:t>
            </a:r>
          </a:p>
          <a:p>
            <a:endParaRPr lang="en-NZ" dirty="0"/>
          </a:p>
        </p:txBody>
      </p:sp>
      <p:sp>
        <p:nvSpPr>
          <p:cNvPr id="4" name="Text Placeholder 3"/>
          <p:cNvSpPr>
            <a:spLocks noGrp="1"/>
          </p:cNvSpPr>
          <p:nvPr>
            <p:ph type="body" sz="quarter" idx="11"/>
          </p:nvPr>
        </p:nvSpPr>
        <p:spPr>
          <a:xfrm>
            <a:off x="467544" y="1484784"/>
            <a:ext cx="7416824" cy="4536504"/>
          </a:xfrm>
        </p:spPr>
        <p:txBody>
          <a:bodyPr/>
          <a:lstStyle/>
          <a:p>
            <a:endParaRPr lang="en-NZ" dirty="0"/>
          </a:p>
        </p:txBody>
      </p:sp>
      <p:pic>
        <p:nvPicPr>
          <p:cNvPr id="5" name="Picture 4"/>
          <p:cNvPicPr>
            <a:picLocks noChangeAspect="1"/>
          </p:cNvPicPr>
          <p:nvPr/>
        </p:nvPicPr>
        <p:blipFill>
          <a:blip r:embed="rId3"/>
          <a:stretch>
            <a:fillRect/>
          </a:stretch>
        </p:blipFill>
        <p:spPr>
          <a:xfrm>
            <a:off x="467544" y="1398345"/>
            <a:ext cx="8136903" cy="4891677"/>
          </a:xfrm>
          <a:prstGeom prst="rect">
            <a:avLst/>
          </a:prstGeom>
        </p:spPr>
      </p:pic>
    </p:spTree>
    <p:extLst>
      <p:ext uri="{BB962C8B-B14F-4D97-AF65-F5344CB8AC3E}">
        <p14:creationId xmlns:p14="http://schemas.microsoft.com/office/powerpoint/2010/main" val="2741316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HVDHB VALUES</a:t>
            </a:r>
          </a:p>
          <a:p>
            <a:endParaRPr lang="en-NZ" dirty="0"/>
          </a:p>
        </p:txBody>
      </p:sp>
      <p:sp>
        <p:nvSpPr>
          <p:cNvPr id="4" name="Text Placeholder 3"/>
          <p:cNvSpPr>
            <a:spLocks noGrp="1"/>
          </p:cNvSpPr>
          <p:nvPr>
            <p:ph type="body" sz="quarter" idx="11"/>
          </p:nvPr>
        </p:nvSpPr>
        <p:spPr>
          <a:xfrm>
            <a:off x="467544" y="1484784"/>
            <a:ext cx="7416824" cy="4536504"/>
          </a:xfrm>
        </p:spPr>
        <p:txBody>
          <a:bodyPr/>
          <a:lstStyle/>
          <a:p>
            <a:r>
              <a:rPr lang="en-NZ" dirty="0"/>
              <a:t>Always caring- respectful kind, helpful</a:t>
            </a:r>
          </a:p>
          <a:p>
            <a:r>
              <a:rPr lang="en-NZ" dirty="0"/>
              <a:t>Can do- positive, learning and growing appreciative</a:t>
            </a:r>
          </a:p>
          <a:p>
            <a:r>
              <a:rPr lang="en-NZ" dirty="0"/>
              <a:t> In partnership- welcoming, listens communicates, involves </a:t>
            </a:r>
          </a:p>
          <a:p>
            <a:r>
              <a:rPr lang="en-NZ" dirty="0"/>
              <a:t>Being our best- innovating, professional, safe</a:t>
            </a:r>
          </a:p>
        </p:txBody>
      </p:sp>
    </p:spTree>
    <p:extLst>
      <p:ext uri="{BB962C8B-B14F-4D97-AF65-F5344CB8AC3E}">
        <p14:creationId xmlns:p14="http://schemas.microsoft.com/office/powerpoint/2010/main" val="4112879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smtClean="0"/>
              <a:t>Uniforms</a:t>
            </a:r>
            <a:endParaRPr lang="en-NZ" dirty="0"/>
          </a:p>
        </p:txBody>
      </p:sp>
      <p:sp>
        <p:nvSpPr>
          <p:cNvPr id="3" name="Text Placeholder 2"/>
          <p:cNvSpPr>
            <a:spLocks noGrp="1"/>
          </p:cNvSpPr>
          <p:nvPr>
            <p:ph type="body" sz="quarter" idx="10"/>
          </p:nvPr>
        </p:nvSpPr>
        <p:spPr/>
        <p:txBody>
          <a:bodyPr/>
          <a:lstStyle/>
          <a:p>
            <a:pPr algn="ctr"/>
            <a:r>
              <a:rPr lang="en-US" dirty="0"/>
              <a:t>Scrubs</a:t>
            </a:r>
            <a:endParaRPr lang="en-NZ" dirty="0"/>
          </a:p>
        </p:txBody>
      </p:sp>
      <p:sp>
        <p:nvSpPr>
          <p:cNvPr id="4" name="Text Placeholder 3"/>
          <p:cNvSpPr>
            <a:spLocks noGrp="1"/>
          </p:cNvSpPr>
          <p:nvPr>
            <p:ph type="body" sz="quarter" idx="11"/>
          </p:nvPr>
        </p:nvSpPr>
        <p:spPr>
          <a:xfrm>
            <a:off x="251520" y="2348880"/>
            <a:ext cx="4104456" cy="3312368"/>
          </a:xfrm>
        </p:spPr>
        <p:txBody>
          <a:bodyPr/>
          <a:lstStyle/>
          <a:p>
            <a:r>
              <a:rPr lang="en-US" dirty="0">
                <a:solidFill>
                  <a:schemeClr val="bg2"/>
                </a:solidFill>
              </a:rPr>
              <a:t>Doctors (Teal) </a:t>
            </a:r>
          </a:p>
          <a:p>
            <a:r>
              <a:rPr lang="en-US" dirty="0">
                <a:solidFill>
                  <a:srgbClr val="000099"/>
                </a:solidFill>
              </a:rPr>
              <a:t>Nurses (Navy) ED, NICU, Theatre, PACU</a:t>
            </a:r>
          </a:p>
          <a:p>
            <a:r>
              <a:rPr lang="en-US" dirty="0">
                <a:solidFill>
                  <a:schemeClr val="accent3">
                    <a:lumMod val="60000"/>
                    <a:lumOff val="40000"/>
                  </a:schemeClr>
                </a:solidFill>
              </a:rPr>
              <a:t>Midwives (Light Blue)</a:t>
            </a:r>
          </a:p>
          <a:p>
            <a:r>
              <a:rPr lang="en-US" dirty="0">
                <a:solidFill>
                  <a:schemeClr val="accent1">
                    <a:lumMod val="75000"/>
                  </a:schemeClr>
                </a:solidFill>
              </a:rPr>
              <a:t>Theatres Sterile services (Grey)</a:t>
            </a:r>
            <a:endParaRPr lang="en-NZ" dirty="0">
              <a:solidFill>
                <a:schemeClr val="accent1">
                  <a:lumMod val="75000"/>
                </a:schemeClr>
              </a:solidFill>
            </a:endParaRPr>
          </a:p>
        </p:txBody>
      </p:sp>
      <p:sp>
        <p:nvSpPr>
          <p:cNvPr id="5" name="Text Placeholder 3"/>
          <p:cNvSpPr txBox="1">
            <a:spLocks/>
          </p:cNvSpPr>
          <p:nvPr/>
        </p:nvSpPr>
        <p:spPr>
          <a:xfrm>
            <a:off x="4716016" y="2869173"/>
            <a:ext cx="4104456" cy="331236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0" indent="-4572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2pPr>
            <a:lvl3pPr marL="914400" indent="0" algn="l" defTabSz="914400" rtl="0" eaLnBrk="1" latinLnBrk="0" hangingPunct="1">
              <a:spcBef>
                <a:spcPct val="20000"/>
              </a:spcBef>
              <a:buFontTx/>
              <a:buNone/>
              <a:defRPr sz="2400" kern="1200">
                <a:solidFill>
                  <a:schemeClr val="bg1"/>
                </a:solidFill>
                <a:latin typeface="+mn-lt"/>
                <a:ea typeface="+mn-ea"/>
                <a:cs typeface="+mn-cs"/>
              </a:defRPr>
            </a:lvl3pPr>
            <a:lvl4pPr marL="1371600" indent="0" algn="l" defTabSz="914400" rtl="0" eaLnBrk="1" latinLnBrk="0" hangingPunct="1">
              <a:spcBef>
                <a:spcPct val="20000"/>
              </a:spcBef>
              <a:buFontTx/>
              <a:buNone/>
              <a:defRPr sz="2000" kern="1200">
                <a:solidFill>
                  <a:schemeClr val="bg1"/>
                </a:solidFill>
                <a:latin typeface="+mn-lt"/>
                <a:ea typeface="+mn-ea"/>
                <a:cs typeface="+mn-cs"/>
              </a:defRPr>
            </a:lvl4pPr>
            <a:lvl5pPr marL="1828800" indent="0" algn="l" defTabSz="914400" rtl="0" eaLnBrk="1" latinLnBrk="0" hangingPunct="1">
              <a:spcBef>
                <a:spcPct val="20000"/>
              </a:spcBef>
              <a:buFontTx/>
              <a:buNone/>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solidFill>
                  <a:schemeClr val="bg1"/>
                </a:solidFill>
              </a:rPr>
              <a:t>At Hutt Valley DHB</a:t>
            </a:r>
          </a:p>
          <a:p>
            <a:r>
              <a:rPr lang="en-US" dirty="0">
                <a:solidFill>
                  <a:schemeClr val="bg1"/>
                </a:solidFill>
              </a:rPr>
              <a:t>Doctors &amp; Nurses (Grey) - Theatres</a:t>
            </a:r>
          </a:p>
          <a:p>
            <a:r>
              <a:rPr lang="en-US" dirty="0">
                <a:solidFill>
                  <a:schemeClr val="bg1"/>
                </a:solidFill>
              </a:rPr>
              <a:t>ED CNS - Black</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968" y="548680"/>
            <a:ext cx="2160240" cy="2160240"/>
          </a:xfrm>
          <a:prstGeom prst="rect">
            <a:avLst/>
          </a:prstGeom>
        </p:spPr>
      </p:pic>
    </p:spTree>
    <p:extLst>
      <p:ext uri="{BB962C8B-B14F-4D97-AF65-F5344CB8AC3E}">
        <p14:creationId xmlns:p14="http://schemas.microsoft.com/office/powerpoint/2010/main" val="17927697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ustraliasoutheast1-mediap.svc.ms/transform/thumbnail?provider=spo&amp;inputFormat=jpg&amp;cs=fFNQTw&amp;docid=https%3A%2F%2F3dhb.sharepoint.com%3A443%2F_api%2Fv2.0%2Fdrives%2Fb!lq3V2gFx7EuBeL7w3DTJ3s0GBLreWM5Ev7OaI1xdAT88EOM5_WiQRYU2v9Tl8rZW%2Fitems%2F012MEUWRZMJHHNP3XBMBGIASUD6VHZ36RG%3Fversion%3DPublished&amp;access_token=eyJ0eXAiOiJKV1QiLCJhbGciOiJub25lIn0.eyJhdWQiOiIwMDAwMDAwMy0wMDAwLTBmZjEtY2UwMC0wMDAwMDAwMDAwMDAvM2RoYi5zaGFyZXBvaW50LmNvbUA5OWQ2MWJmNy0wNTVhLTQxY2UtYjBiMi0wNGJmZWM4OWY0MjQiLCJpc3MiOiIwMDAwMDAwMy0wMDAwLTBmZjEtY2UwMC0wMDAwMDAwMDAwMDAiLCJuYmYiOiIxNjAyMjAxNjAwIiwiZXhwIjoiMTYwMjIyMzIwMCIsImVuZHBvaW50dXJsIjoiV3BQWHh1TkpXRXdCcEpqOWJENnVFZWJid3JMTXZIdGdwdXVCVUE3aG13RT0iLCJlbmRwb2ludHVybExlbmd0aCI6IjExMSIsImlzbG9vcGJhY2siOiJUcnVlIiwidmVyIjoiaGFzaGVkcHJvb2Z0b2tlbiIsInNpdGVpZCI6IlpHRmtOV0ZrT1RZdE56RXdNUzAwWW1WakxUZ3hOemd0WW1WbU1HUmpNelJqT1dSbCIsIm5hbWVpZCI6IjAjLmZ8bWVtYmVyc2hpcHxrYXRoeS50cmV6aXNlQGNjZGhiLm9yZy5ueiIsIm5paSI6Im1pY3Jvc29mdC5zaGFyZXBvaW50IiwiaXN1c2VyIjoidHJ1ZSIsImNhY2hla2V5IjoiMGguZnxtZW1iZXJzaGlwfDEwMDNiZmZkYWU2ZTA1NmZAbGl2ZS5jb20iLCJ0dCI6IjAiLCJ1c2VQZXJzaXN0ZW50Q29va2llIjoiMiJ9.ZDZUN0lzRmxiZEtNOHg0SGRPZU55QkRRN0dNMTdSR2JiMm9wVklkL01ZVT0&amp;encodeFailures=1&amp;width=301&amp;height=201&amp;srcWidth=2744&amp;srcHeight=1824&amp;cropMode=doch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7056784" cy="466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8766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67544" y="1340768"/>
            <a:ext cx="7187734" cy="4320480"/>
          </a:xfrm>
        </p:spPr>
        <p:txBody>
          <a:bodyPr/>
          <a:lstStyle/>
          <a:p>
            <a:endParaRPr lang="en-NZ"/>
          </a:p>
        </p:txBody>
      </p:sp>
      <p:sp>
        <p:nvSpPr>
          <p:cNvPr id="5" name="Text Placeholder 4"/>
          <p:cNvSpPr>
            <a:spLocks noGrp="1"/>
          </p:cNvSpPr>
          <p:nvPr>
            <p:ph type="body" sz="quarter" idx="12"/>
          </p:nvPr>
        </p:nvSpPr>
        <p:spPr/>
        <p:txBody>
          <a:bodyPr/>
          <a:lstStyle/>
          <a:p>
            <a:r>
              <a:rPr lang="en-NZ" dirty="0"/>
              <a:t>Places: CCDHB Wellington, Kenepuru and Kapiti</a:t>
            </a:r>
          </a:p>
          <a:p>
            <a:endParaRPr lang="en-NZ" dirty="0"/>
          </a:p>
        </p:txBody>
      </p:sp>
      <p:pic>
        <p:nvPicPr>
          <p:cNvPr id="8" name="Picture 2" descr="G:\CCDHB\_CORPORATE SERVICES\Communications\Publications\_Print\Staff\Templates for staff\Powerpoint\Images\Kapiti-entrance-2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648626"/>
            <a:ext cx="3504834" cy="23456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G:\CCDHB\_CORPORATE SERVICES\Communications\Publications\_Print\Staff\Templates for staff\Powerpoint\Images\kenepur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1365871"/>
            <a:ext cx="3456384" cy="23104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Welly hosp front be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40" r="4755" b="4104"/>
          <a:stretch/>
        </p:blipFill>
        <p:spPr bwMode="auto">
          <a:xfrm>
            <a:off x="231287" y="1340768"/>
            <a:ext cx="3527277" cy="236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4847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73"/>
            <a:ext cx="9144000" cy="6165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5260" y="-150868"/>
            <a:ext cx="5005052" cy="63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1976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Places: Hutt Hospital</a:t>
            </a:r>
          </a:p>
        </p:txBody>
      </p:sp>
      <p:pic>
        <p:nvPicPr>
          <p:cNvPr id="1026" name="Picture 2" descr="http://www.isthmus.co.nz/upload/portfolio_images/e687c28300171f924e7800afaed89821854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32" y="1282855"/>
            <a:ext cx="3744416" cy="25130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pete.co.nz/news/120601/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732" y="1484784"/>
            <a:ext cx="3236182" cy="22947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huttvalleydhb.org.nz/content/12a61d37-515c-4ec1-85e6-7bcb7eb07438.c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784" y="3933056"/>
            <a:ext cx="3456384" cy="2308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978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NZ" dirty="0"/>
              <a:t>Maps of Hutt Hospital</a:t>
            </a: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solidFill>
                <a:srgbClr val="36375A"/>
              </a:solidFill>
            </a:endParaRPr>
          </a:p>
        </p:txBody>
      </p:sp>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b="60293"/>
          <a:stretch/>
        </p:blipFill>
        <p:spPr bwMode="auto">
          <a:xfrm>
            <a:off x="467544" y="1052736"/>
            <a:ext cx="4417527" cy="2520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0213" y="3290712"/>
            <a:ext cx="438150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428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D9C8081-1F46-41B0-B932-B1E94A410008}"/>
              </a:ext>
            </a:extLst>
          </p:cNvPr>
          <p:cNvSpPr>
            <a:spLocks noGrp="1"/>
          </p:cNvSpPr>
          <p:nvPr>
            <p:ph type="body" sz="quarter" idx="12"/>
          </p:nvPr>
        </p:nvSpPr>
        <p:spPr/>
        <p:txBody>
          <a:bodyPr/>
          <a:lstStyle/>
          <a:p>
            <a:r>
              <a:rPr lang="en-NZ" dirty="0"/>
              <a:t>Polices and Procedures</a:t>
            </a:r>
          </a:p>
          <a:p>
            <a:endParaRPr lang="en-NZ" dirty="0"/>
          </a:p>
          <a:p>
            <a:endParaRPr lang="en-NZ" dirty="0"/>
          </a:p>
        </p:txBody>
      </p:sp>
      <p:sp>
        <p:nvSpPr>
          <p:cNvPr id="10" name="Text Placeholder 9">
            <a:extLst>
              <a:ext uri="{FF2B5EF4-FFF2-40B4-BE49-F238E27FC236}">
                <a16:creationId xmlns:a16="http://schemas.microsoft.com/office/drawing/2014/main" id="{3CFE8893-9D23-4476-96F2-6B5C4974719A}"/>
              </a:ext>
            </a:extLst>
          </p:cNvPr>
          <p:cNvSpPr>
            <a:spLocks noGrp="1"/>
          </p:cNvSpPr>
          <p:nvPr>
            <p:ph type="body" sz="quarter" idx="11"/>
          </p:nvPr>
        </p:nvSpPr>
        <p:spPr/>
        <p:txBody>
          <a:bodyPr/>
          <a:lstStyle/>
          <a:p>
            <a:endParaRPr lang="en-NZ"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196752"/>
            <a:ext cx="5076564" cy="50765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8184" y="1149314"/>
            <a:ext cx="2574775" cy="2574775"/>
          </a:xfrm>
          <a:prstGeom prst="rect">
            <a:avLst/>
          </a:prstGeom>
        </p:spPr>
      </p:pic>
    </p:spTree>
    <p:extLst>
      <p:ext uri="{BB962C8B-B14F-4D97-AF65-F5344CB8AC3E}">
        <p14:creationId xmlns:p14="http://schemas.microsoft.com/office/powerpoint/2010/main" val="2710947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Rot="1" noChangeArrowheads="1"/>
          </p:cNvSpPr>
          <p:nvPr>
            <p:ph type="body" sz="quarter" idx="10"/>
          </p:nvPr>
        </p:nvSpPr>
        <p:spPr>
          <a:prstGeom prst="rect">
            <a:avLst/>
          </a:prstGeom>
        </p:spPr>
        <p:txBody>
          <a:bodyPr/>
          <a:lstStyle/>
          <a:p>
            <a:pPr eaLnBrk="1" hangingPunct="1">
              <a:buFont typeface="Wingdings" pitchFamily="2" charset="2"/>
              <a:buNone/>
            </a:pPr>
            <a:endParaRPr lang="en-NZ" altLang="en-US" sz="2800"/>
          </a:p>
          <a:p>
            <a:pPr eaLnBrk="1" hangingPunct="1">
              <a:buFont typeface="Wingdings" pitchFamily="2" charset="2"/>
              <a:buNone/>
            </a:pPr>
            <a:endParaRPr lang="en-GB" altLang="en-US" sz="2800"/>
          </a:p>
        </p:txBody>
      </p:sp>
      <p:sp>
        <p:nvSpPr>
          <p:cNvPr id="4" name="Text Placeholder 3"/>
          <p:cNvSpPr>
            <a:spLocks noGrp="1"/>
          </p:cNvSpPr>
          <p:nvPr>
            <p:ph type="body" sz="quarter" idx="11"/>
          </p:nvPr>
        </p:nvSpPr>
        <p:spPr/>
        <p:txBody>
          <a:bodyPr/>
          <a:lstStyle/>
          <a:p>
            <a:r>
              <a:rPr lang="en-NZ" dirty="0"/>
              <a:t>Policies &amp; Procedures</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12776"/>
            <a:ext cx="8529638"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3347864" y="2276872"/>
            <a:ext cx="2520280" cy="576064"/>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773999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Rot="1" noChangeArrowheads="1"/>
          </p:cNvSpPr>
          <p:nvPr>
            <p:ph type="body" sz="quarter" idx="4294967295"/>
          </p:nvPr>
        </p:nvSpPr>
        <p:spPr>
          <a:xfrm>
            <a:off x="0" y="1416050"/>
            <a:ext cx="7181850" cy="914400"/>
          </a:xfrm>
          <a:prstGeom prst="rect">
            <a:avLst/>
          </a:prstGeom>
        </p:spPr>
        <p:txBody>
          <a:bodyPr/>
          <a:lstStyle/>
          <a:p>
            <a:pPr eaLnBrk="1" hangingPunct="1">
              <a:buFont typeface="Wingdings" pitchFamily="2" charset="2"/>
              <a:buNone/>
            </a:pPr>
            <a:endParaRPr lang="en-NZ" altLang="en-US" sz="2800"/>
          </a:p>
          <a:p>
            <a:pPr eaLnBrk="1" hangingPunct="1">
              <a:buFont typeface="Wingdings" pitchFamily="2" charset="2"/>
              <a:buNone/>
            </a:pPr>
            <a:endParaRPr lang="en-GB" altLang="en-US" sz="2800"/>
          </a:p>
        </p:txBody>
      </p:sp>
      <p:sp>
        <p:nvSpPr>
          <p:cNvPr id="10" name="Title 9"/>
          <p:cNvSpPr>
            <a:spLocks noGrp="1"/>
          </p:cNvSpPr>
          <p:nvPr>
            <p:ph type="title" idx="4294967295"/>
          </p:nvPr>
        </p:nvSpPr>
        <p:spPr>
          <a:xfrm>
            <a:off x="0" y="404813"/>
            <a:ext cx="7772400" cy="576262"/>
          </a:xfrm>
          <a:prstGeom prst="rect">
            <a:avLst/>
          </a:prstGeom>
        </p:spPr>
        <p:txBody>
          <a:bodyPr/>
          <a:lstStyle/>
          <a:p>
            <a:r>
              <a:rPr lang="en-NZ" dirty="0"/>
              <a:t>Policies &amp; Procedures</a:t>
            </a:r>
            <a:br>
              <a:rPr lang="en-NZ" dirty="0"/>
            </a:br>
            <a:endParaRPr lang="en-NZ" dirty="0"/>
          </a:p>
        </p:txBody>
      </p:sp>
      <p:pic>
        <p:nvPicPr>
          <p:cNvPr id="8" name="Picture 7"/>
          <p:cNvPicPr/>
          <p:nvPr/>
        </p:nvPicPr>
        <p:blipFill rotWithShape="1">
          <a:blip r:embed="rId3"/>
          <a:srcRect l="48269" t="1" r="15" b="244"/>
          <a:stretch/>
        </p:blipFill>
        <p:spPr bwMode="auto">
          <a:xfrm>
            <a:off x="323528" y="1268760"/>
            <a:ext cx="8372508" cy="5179086"/>
          </a:xfrm>
          <a:prstGeom prst="rect">
            <a:avLst/>
          </a:prstGeom>
          <a:ln>
            <a:noFill/>
          </a:ln>
          <a:extLst>
            <a:ext uri="{53640926-AAD7-44D8-BBD7-CCE9431645EC}">
              <a14:shadowObscured xmlns:a14="http://schemas.microsoft.com/office/drawing/2010/main"/>
            </a:ext>
          </a:extLst>
        </p:spPr>
      </p:pic>
      <p:sp>
        <p:nvSpPr>
          <p:cNvPr id="9" name="Oval 8"/>
          <p:cNvSpPr/>
          <p:nvPr/>
        </p:nvSpPr>
        <p:spPr>
          <a:xfrm>
            <a:off x="5868144" y="2996952"/>
            <a:ext cx="1080120"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6"/>
          <p:cNvSpPr/>
          <p:nvPr/>
        </p:nvSpPr>
        <p:spPr>
          <a:xfrm>
            <a:off x="4211960" y="543737"/>
            <a:ext cx="2201115" cy="369332"/>
          </a:xfrm>
          <a:prstGeom prst="rect">
            <a:avLst/>
          </a:prstGeom>
        </p:spPr>
        <p:txBody>
          <a:bodyPr wrap="none">
            <a:spAutoFit/>
          </a:bodyPr>
          <a:lstStyle/>
          <a:p>
            <a:r>
              <a:rPr lang="en-NZ" dirty="0"/>
              <a:t>Policies &amp; Procedures</a:t>
            </a:r>
            <a:endParaRPr lang="en-NZ" dirty="0"/>
          </a:p>
        </p:txBody>
      </p:sp>
    </p:spTree>
    <p:extLst>
      <p:ext uri="{BB962C8B-B14F-4D97-AF65-F5344CB8AC3E}">
        <p14:creationId xmlns:p14="http://schemas.microsoft.com/office/powerpoint/2010/main" val="3091793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n0home\home\261270\My Documents\3. Resources\Images without commons\2925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07" y="0"/>
            <a:ext cx="9468544" cy="6320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p:nvPr>
        </p:nvSpPr>
        <p:spPr>
          <a:xfrm>
            <a:off x="323528" y="5085184"/>
            <a:ext cx="7416824" cy="777315"/>
          </a:xfrm>
        </p:spPr>
        <p:txBody>
          <a:bodyPr/>
          <a:lstStyle/>
          <a:p>
            <a:r>
              <a:rPr lang="en-NZ" altLang="en-US" dirty="0">
                <a:solidFill>
                  <a:srgbClr val="000099"/>
                </a:solidFill>
              </a:rPr>
              <a:t>What is professionalism in the workplace?</a:t>
            </a:r>
          </a:p>
          <a:p>
            <a:endParaRPr lang="en-NZ" dirty="0">
              <a:solidFill>
                <a:schemeClr val="accent6">
                  <a:lumMod val="75000"/>
                </a:schemeClr>
              </a:solidFill>
            </a:endParaRPr>
          </a:p>
        </p:txBody>
      </p:sp>
    </p:spTree>
    <p:extLst>
      <p:ext uri="{BB962C8B-B14F-4D97-AF65-F5344CB8AC3E}">
        <p14:creationId xmlns:p14="http://schemas.microsoft.com/office/powerpoint/2010/main" val="961601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extLst>
              <a:ext uri="{FF2B5EF4-FFF2-40B4-BE49-F238E27FC236}">
                <a16:creationId xmlns:a16="http://schemas.microsoft.com/office/drawing/2014/main" id="{11F1A3E4-BBE3-4EEC-9908-C2137D89E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60" y="980728"/>
            <a:ext cx="9212460" cy="52565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53F32A-3659-41EB-B1E8-0561285B36F1}"/>
              </a:ext>
            </a:extLst>
          </p:cNvPr>
          <p:cNvSpPr txBox="1"/>
          <p:nvPr/>
        </p:nvSpPr>
        <p:spPr>
          <a:xfrm>
            <a:off x="3923928" y="1484784"/>
            <a:ext cx="3960440" cy="400110"/>
          </a:xfrm>
          <a:prstGeom prst="rect">
            <a:avLst/>
          </a:prstGeom>
          <a:noFill/>
        </p:spPr>
        <p:txBody>
          <a:bodyPr wrap="square" rtlCol="0">
            <a:spAutoFit/>
          </a:bodyPr>
          <a:lstStyle/>
          <a:p>
            <a:r>
              <a:rPr lang="en-NZ" sz="2000" b="1" dirty="0">
                <a:solidFill>
                  <a:srgbClr val="000099"/>
                </a:solidFill>
              </a:rPr>
              <a:t>What is not Professional </a:t>
            </a:r>
          </a:p>
        </p:txBody>
      </p:sp>
    </p:spTree>
    <p:extLst>
      <p:ext uri="{BB962C8B-B14F-4D97-AF65-F5344CB8AC3E}">
        <p14:creationId xmlns:p14="http://schemas.microsoft.com/office/powerpoint/2010/main" val="36477325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537215864"/>
              </p:ext>
            </p:extLst>
          </p:nvPr>
        </p:nvGraphicFramePr>
        <p:xfrm>
          <a:off x="1907704" y="980728"/>
          <a:ext cx="4979588" cy="5372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8">
            <a:extLst>
              <a:ext uri="{FF2B5EF4-FFF2-40B4-BE49-F238E27FC236}">
                <a16:creationId xmlns:a16="http://schemas.microsoft.com/office/drawing/2014/main" id="{E7640818-A99E-4A15-8D09-068928BCEB32}"/>
              </a:ext>
            </a:extLst>
          </p:cNvPr>
          <p:cNvSpPr>
            <a:spLocks noGrp="1"/>
          </p:cNvSpPr>
          <p:nvPr>
            <p:ph type="title"/>
          </p:nvPr>
        </p:nvSpPr>
        <p:spPr>
          <a:xfrm>
            <a:off x="457200" y="274638"/>
            <a:ext cx="8229600" cy="706090"/>
          </a:xfrm>
        </p:spPr>
        <p:txBody>
          <a:bodyPr>
            <a:normAutofit/>
          </a:bodyPr>
          <a:lstStyle/>
          <a:p>
            <a:r>
              <a:rPr lang="en-NZ" sz="2000" dirty="0">
                <a:solidFill>
                  <a:srgbClr val="22B6A8"/>
                </a:solidFill>
              </a:rPr>
              <a:t/>
            </a:r>
            <a:br>
              <a:rPr lang="en-NZ" sz="2000" dirty="0">
                <a:solidFill>
                  <a:srgbClr val="22B6A8"/>
                </a:solidFill>
              </a:rPr>
            </a:br>
            <a:r>
              <a:rPr lang="en-NZ" sz="2000" dirty="0">
                <a:solidFill>
                  <a:srgbClr val="22B6A8"/>
                </a:solidFill>
              </a:rPr>
              <a:t>Dedicated Education Unit</a:t>
            </a:r>
            <a:endParaRPr lang="en-NZ" sz="2000" dirty="0"/>
          </a:p>
        </p:txBody>
      </p:sp>
      <p:sp>
        <p:nvSpPr>
          <p:cNvPr id="5" name="Text Placeholder 4"/>
          <p:cNvSpPr>
            <a:spLocks noGrp="1"/>
          </p:cNvSpPr>
          <p:nvPr>
            <p:ph idx="1"/>
          </p:nvPr>
        </p:nvSpPr>
        <p:spPr/>
        <p:txBody>
          <a:bodyPr/>
          <a:lstStyle/>
          <a:p>
            <a:pPr marL="0" indent="0">
              <a:buNone/>
            </a:pPr>
            <a:r>
              <a:rPr lang="en-NZ" dirty="0"/>
              <a:t>               </a:t>
            </a:r>
            <a:endParaRPr lang="en-NZ" sz="2400" dirty="0">
              <a:solidFill>
                <a:srgbClr val="22B6A8"/>
              </a:solidFill>
            </a:endParaRPr>
          </a:p>
        </p:txBody>
      </p:sp>
    </p:spTree>
    <p:extLst>
      <p:ext uri="{BB962C8B-B14F-4D97-AF65-F5344CB8AC3E}">
        <p14:creationId xmlns:p14="http://schemas.microsoft.com/office/powerpoint/2010/main" val="33678902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3" y="1520788"/>
            <a:ext cx="3024336" cy="11521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NZ" dirty="0"/>
              <a:t>Take responsibility for their learning.</a:t>
            </a:r>
          </a:p>
        </p:txBody>
      </p:sp>
      <p:sp>
        <p:nvSpPr>
          <p:cNvPr id="3" name="Rectangle 2"/>
          <p:cNvSpPr/>
          <p:nvPr/>
        </p:nvSpPr>
        <p:spPr>
          <a:xfrm>
            <a:off x="4139952" y="1340768"/>
            <a:ext cx="3888432" cy="151216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Self-monitor progress toward achievement of the competencies for Registered Nurse scope of practice (New Zealand Nursing Council, 2012) </a:t>
            </a:r>
            <a:endParaRPr lang="en-US" dirty="0"/>
          </a:p>
        </p:txBody>
      </p:sp>
      <p:sp>
        <p:nvSpPr>
          <p:cNvPr id="4" name="Rectangle 3"/>
          <p:cNvSpPr/>
          <p:nvPr/>
        </p:nvSpPr>
        <p:spPr>
          <a:xfrm>
            <a:off x="395536" y="2807113"/>
            <a:ext cx="3024336" cy="11521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t>Obtain feedback from CLN, ALN and DEU staff.</a:t>
            </a:r>
            <a:endParaRPr lang="en-US" dirty="0"/>
          </a:p>
        </p:txBody>
      </p:sp>
      <p:sp>
        <p:nvSpPr>
          <p:cNvPr id="5" name="Rectangle 4"/>
          <p:cNvSpPr/>
          <p:nvPr/>
        </p:nvSpPr>
        <p:spPr>
          <a:xfrm>
            <a:off x="405917" y="4390256"/>
            <a:ext cx="3278009" cy="12793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Provide care consistent with the learning outcomes as outlined in the respective course requirements</a:t>
            </a:r>
            <a:endParaRPr lang="en-NZ" dirty="0"/>
          </a:p>
        </p:txBody>
      </p:sp>
      <p:sp>
        <p:nvSpPr>
          <p:cNvPr id="6" name="Rectangle 5"/>
          <p:cNvSpPr/>
          <p:nvPr/>
        </p:nvSpPr>
        <p:spPr>
          <a:xfrm>
            <a:off x="4139952" y="4470648"/>
            <a:ext cx="3888432" cy="11185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Practice the skills of direction and delegation as appropriate.</a:t>
            </a:r>
            <a:endParaRPr lang="en-US" dirty="0"/>
          </a:p>
        </p:txBody>
      </p:sp>
      <p:sp>
        <p:nvSpPr>
          <p:cNvPr id="7" name="Rectangle 6"/>
          <p:cNvSpPr/>
          <p:nvPr/>
        </p:nvSpPr>
        <p:spPr>
          <a:xfrm>
            <a:off x="4139952" y="3013720"/>
            <a:ext cx="3888432" cy="11521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Maintain communication with DEU staff regarding the patients'/clients health status.</a:t>
            </a:r>
            <a:endParaRPr lang="en-US" dirty="0"/>
          </a:p>
        </p:txBody>
      </p:sp>
      <p:sp>
        <p:nvSpPr>
          <p:cNvPr id="9" name="Title 8"/>
          <p:cNvSpPr>
            <a:spLocks noGrp="1"/>
          </p:cNvSpPr>
          <p:nvPr>
            <p:ph type="title"/>
          </p:nvPr>
        </p:nvSpPr>
        <p:spPr>
          <a:xfrm>
            <a:off x="899592" y="429580"/>
            <a:ext cx="7772400" cy="480173"/>
          </a:xfrm>
        </p:spPr>
        <p:txBody>
          <a:bodyPr/>
          <a:lstStyle/>
          <a:p>
            <a:r>
              <a:rPr lang="en-NZ" sz="2000" b="1" dirty="0">
                <a:solidFill>
                  <a:srgbClr val="22B6A8"/>
                </a:solidFill>
              </a:rPr>
              <a:t>Student Role in the DEU</a:t>
            </a:r>
            <a:endParaRPr lang="en-NZ" sz="2000" dirty="0"/>
          </a:p>
        </p:txBody>
      </p:sp>
      <p:sp>
        <p:nvSpPr>
          <p:cNvPr id="10" name="Content Placeholder 9"/>
          <p:cNvSpPr>
            <a:spLocks noGrp="1"/>
          </p:cNvSpPr>
          <p:nvPr>
            <p:ph idx="1"/>
          </p:nvPr>
        </p:nvSpPr>
        <p:spPr>
          <a:xfrm>
            <a:off x="395536" y="1196752"/>
            <a:ext cx="8064896" cy="4899248"/>
          </a:xfrm>
        </p:spPr>
        <p:txBody>
          <a:bodyPr/>
          <a:lstStyle/>
          <a:p>
            <a:endParaRPr lang="en-NZ" dirty="0"/>
          </a:p>
        </p:txBody>
      </p:sp>
    </p:spTree>
    <p:extLst>
      <p:ext uri="{BB962C8B-B14F-4D97-AF65-F5344CB8AC3E}">
        <p14:creationId xmlns:p14="http://schemas.microsoft.com/office/powerpoint/2010/main" val="3017246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39676" y="1268760"/>
            <a:ext cx="6292564" cy="4968552"/>
          </a:xfrm>
        </p:spPr>
        <p:txBody>
          <a:bodyPr/>
          <a:lstStyle/>
          <a:p>
            <a:pPr>
              <a:lnSpc>
                <a:spcPct val="90000"/>
              </a:lnSpc>
              <a:spcBef>
                <a:spcPts val="1200"/>
              </a:spcBef>
            </a:pPr>
            <a:r>
              <a:rPr lang="en-NZ" altLang="en-US" sz="2400" dirty="0"/>
              <a:t>CCDHB has issued security access cards to Whitireia and Massey to enable students to be prepared for their placement</a:t>
            </a:r>
          </a:p>
          <a:p>
            <a:pPr>
              <a:lnSpc>
                <a:spcPct val="90000"/>
              </a:lnSpc>
              <a:spcBef>
                <a:spcPts val="1200"/>
              </a:spcBef>
            </a:pPr>
            <a:r>
              <a:rPr lang="en-NZ" altLang="en-US" sz="2400" dirty="0"/>
              <a:t>HVDHB Clinical areas may have security swipe cards for students. These are WHITE.</a:t>
            </a:r>
          </a:p>
          <a:p>
            <a:pPr>
              <a:lnSpc>
                <a:spcPct val="90000"/>
              </a:lnSpc>
              <a:spcBef>
                <a:spcPts val="1200"/>
              </a:spcBef>
            </a:pPr>
            <a:r>
              <a:rPr lang="en-NZ" altLang="en-US" sz="2400" dirty="0"/>
              <a:t>You are responsible for keeping these cards safe. Do not punch a hole on your card!</a:t>
            </a:r>
          </a:p>
          <a:p>
            <a:pPr>
              <a:lnSpc>
                <a:spcPct val="90000"/>
              </a:lnSpc>
              <a:spcBef>
                <a:spcPts val="1200"/>
              </a:spcBef>
            </a:pPr>
            <a:r>
              <a:rPr lang="en-NZ" altLang="en-US" sz="2400" dirty="0"/>
              <a:t>If it is lost or damaged return it to the designated administrator at Massey or Whitireia </a:t>
            </a:r>
          </a:p>
        </p:txBody>
      </p:sp>
      <p:sp>
        <p:nvSpPr>
          <p:cNvPr id="4" name="Text Placeholder 3"/>
          <p:cNvSpPr>
            <a:spLocks noGrp="1"/>
          </p:cNvSpPr>
          <p:nvPr>
            <p:ph type="body" sz="quarter" idx="12"/>
          </p:nvPr>
        </p:nvSpPr>
        <p:spPr/>
        <p:txBody>
          <a:bodyPr/>
          <a:lstStyle/>
          <a:p>
            <a:r>
              <a:rPr lang="en-NZ" dirty="0"/>
              <a:t>Security Access at the DHB</a:t>
            </a:r>
          </a:p>
          <a:p>
            <a:endParaRPr lang="en-NZ"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4221088"/>
            <a:ext cx="2936304" cy="1677888"/>
          </a:xfrm>
          <a:prstGeom prst="rect">
            <a:avLst/>
          </a:prstGeom>
        </p:spPr>
      </p:pic>
    </p:spTree>
    <p:extLst>
      <p:ext uri="{BB962C8B-B14F-4D97-AF65-F5344CB8AC3E}">
        <p14:creationId xmlns:p14="http://schemas.microsoft.com/office/powerpoint/2010/main" val="1762902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323528" y="1268760"/>
            <a:ext cx="7632848" cy="4824536"/>
          </a:xfrm>
        </p:spPr>
        <p:txBody>
          <a:bodyPr/>
          <a:lstStyle/>
          <a:p>
            <a:r>
              <a:rPr lang="en-NZ" altLang="en-US" sz="2400" dirty="0"/>
              <a:t>CCDHB &amp; HVDHB  now provide all second year students with ICT access  during clinical placements.</a:t>
            </a:r>
          </a:p>
          <a:p>
            <a:r>
              <a:rPr lang="en-NZ" altLang="en-US" sz="2400" dirty="0"/>
              <a:t>You must attend a two hour training session </a:t>
            </a:r>
          </a:p>
          <a:p>
            <a:r>
              <a:rPr lang="en-NZ" altLang="en-US" sz="2400" dirty="0"/>
              <a:t>Provide your full legal name and declare if you have previously worked at either  DHB in any capacity . </a:t>
            </a:r>
          </a:p>
          <a:p>
            <a:r>
              <a:rPr lang="en-NZ" altLang="en-US" sz="2400" dirty="0"/>
              <a:t>Access is provided to the concerto for patient records and lab results. </a:t>
            </a:r>
          </a:p>
          <a:p>
            <a:r>
              <a:rPr lang="en-NZ" altLang="en-US" sz="2400" dirty="0"/>
              <a:t>Outlook email to access the DHB E learning platforms. </a:t>
            </a:r>
          </a:p>
          <a:p>
            <a:r>
              <a:rPr lang="en-NZ" altLang="en-US" sz="2400" dirty="0"/>
              <a:t>Policies and procedures </a:t>
            </a:r>
          </a:p>
          <a:p>
            <a:pPr marL="0" indent="0">
              <a:buNone/>
            </a:pPr>
            <a:r>
              <a:rPr lang="en-NZ" altLang="en-US" sz="2400" b="1" dirty="0">
                <a:solidFill>
                  <a:srgbClr val="FF0000"/>
                </a:solidFill>
              </a:rPr>
              <a:t>Remember confidentiality</a:t>
            </a:r>
          </a:p>
          <a:p>
            <a:pPr marL="0" indent="0">
              <a:buNone/>
            </a:pPr>
            <a:endParaRPr lang="en-NZ" altLang="en-US" sz="2400" b="1" dirty="0"/>
          </a:p>
          <a:p>
            <a:endParaRPr lang="en-NZ" sz="2400" dirty="0"/>
          </a:p>
        </p:txBody>
      </p:sp>
      <p:sp>
        <p:nvSpPr>
          <p:cNvPr id="4" name="Text Placeholder 3"/>
          <p:cNvSpPr>
            <a:spLocks noGrp="1"/>
          </p:cNvSpPr>
          <p:nvPr>
            <p:ph type="body" sz="quarter" idx="12"/>
          </p:nvPr>
        </p:nvSpPr>
        <p:spPr/>
        <p:txBody>
          <a:bodyPr/>
          <a:lstStyle/>
          <a:p>
            <a:r>
              <a:rPr lang="en-NZ" dirty="0"/>
              <a:t> ICT Access at the DHB</a:t>
            </a:r>
          </a:p>
          <a:p>
            <a:endParaRPr lang="en-NZ"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4635278"/>
            <a:ext cx="1656184" cy="1907924"/>
          </a:xfrm>
          <a:prstGeom prst="rect">
            <a:avLst/>
          </a:prstGeom>
        </p:spPr>
      </p:pic>
    </p:spTree>
    <p:extLst>
      <p:ext uri="{BB962C8B-B14F-4D97-AF65-F5344CB8AC3E}">
        <p14:creationId xmlns:p14="http://schemas.microsoft.com/office/powerpoint/2010/main" val="36243123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ltGray">
          <a:xfrm>
            <a:off x="393957" y="1578163"/>
            <a:ext cx="7983456" cy="461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Text Box 6"/>
          <p:cNvSpPr txBox="1">
            <a:spLocks noChangeArrowheads="1"/>
          </p:cNvSpPr>
          <p:nvPr/>
        </p:nvSpPr>
        <p:spPr bwMode="ltGray">
          <a:xfrm>
            <a:off x="251520" y="3429000"/>
            <a:ext cx="1800200"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50000"/>
              </a:spcBef>
              <a:buClrTx/>
              <a:buSzTx/>
              <a:buFontTx/>
              <a:buNone/>
            </a:pPr>
            <a:r>
              <a:rPr lang="en-NZ" altLang="en-US" sz="1800" dirty="0">
                <a:solidFill>
                  <a:schemeClr val="tx1"/>
                </a:solidFill>
                <a:latin typeface="Arial" charset="0"/>
              </a:rPr>
              <a:t>Costs:</a:t>
            </a:r>
            <a:br>
              <a:rPr lang="en-NZ" altLang="en-US" sz="1800" dirty="0">
                <a:solidFill>
                  <a:schemeClr val="tx1"/>
                </a:solidFill>
                <a:latin typeface="Arial" charset="0"/>
              </a:rPr>
            </a:br>
            <a:r>
              <a:rPr lang="en-NZ" altLang="en-US" sz="1800" dirty="0">
                <a:solidFill>
                  <a:schemeClr val="tx1"/>
                </a:solidFill>
                <a:latin typeface="Arial" charset="0"/>
              </a:rPr>
              <a:t>$9 per day max.</a:t>
            </a:r>
          </a:p>
          <a:p>
            <a:pPr eaLnBrk="1" hangingPunct="1">
              <a:spcBef>
                <a:spcPct val="50000"/>
              </a:spcBef>
              <a:buClrTx/>
              <a:buSzTx/>
              <a:buFontTx/>
              <a:buNone/>
            </a:pPr>
            <a:r>
              <a:rPr lang="en-NZ" altLang="en-US" sz="1800" dirty="0">
                <a:solidFill>
                  <a:schemeClr val="tx1"/>
                </a:solidFill>
                <a:latin typeface="Arial" charset="0"/>
              </a:rPr>
              <a:t>Can park in roads surrounding hospital.</a:t>
            </a:r>
            <a:endParaRPr lang="en-GB" altLang="en-US" sz="1800" dirty="0">
              <a:solidFill>
                <a:schemeClr val="tx1"/>
              </a:solidFill>
              <a:latin typeface="Arial" charset="0"/>
            </a:endParaRPr>
          </a:p>
        </p:txBody>
      </p:sp>
      <p:sp>
        <p:nvSpPr>
          <p:cNvPr id="10" name="Text Placeholder 9"/>
          <p:cNvSpPr>
            <a:spLocks noGrp="1"/>
          </p:cNvSpPr>
          <p:nvPr>
            <p:ph type="body" sz="quarter" idx="11"/>
          </p:nvPr>
        </p:nvSpPr>
        <p:spPr>
          <a:xfrm>
            <a:off x="251520" y="2750787"/>
            <a:ext cx="8125893" cy="3924250"/>
          </a:xfrm>
        </p:spPr>
        <p:txBody>
          <a:bodyPr/>
          <a:lstStyle/>
          <a:p>
            <a:endParaRPr lang="en-NZ" dirty="0"/>
          </a:p>
        </p:txBody>
      </p:sp>
      <p:sp>
        <p:nvSpPr>
          <p:cNvPr id="11" name="Text Placeholder 10"/>
          <p:cNvSpPr>
            <a:spLocks noGrp="1"/>
          </p:cNvSpPr>
          <p:nvPr>
            <p:ph type="body" sz="quarter" idx="12"/>
          </p:nvPr>
        </p:nvSpPr>
        <p:spPr/>
        <p:txBody>
          <a:bodyPr/>
          <a:lstStyle/>
          <a:p>
            <a:r>
              <a:rPr lang="en-NZ" dirty="0"/>
              <a:t>Parking</a:t>
            </a:r>
          </a:p>
          <a:p>
            <a:endParaRPr lang="en-NZ" dirty="0"/>
          </a:p>
        </p:txBody>
      </p:sp>
      <p:sp>
        <p:nvSpPr>
          <p:cNvPr id="2" name="TextBox 1"/>
          <p:cNvSpPr txBox="1"/>
          <p:nvPr/>
        </p:nvSpPr>
        <p:spPr>
          <a:xfrm>
            <a:off x="1161704" y="5717315"/>
            <a:ext cx="2520280" cy="276999"/>
          </a:xfrm>
          <a:prstGeom prst="rect">
            <a:avLst/>
          </a:prstGeom>
          <a:noFill/>
        </p:spPr>
        <p:txBody>
          <a:bodyPr wrap="square" rtlCol="0">
            <a:spAutoFit/>
          </a:bodyPr>
          <a:lstStyle/>
          <a:p>
            <a:r>
              <a:rPr lang="en-NZ" sz="1200" b="1" dirty="0"/>
              <a:t>Buses stop here from Lower Hutt</a:t>
            </a:r>
          </a:p>
        </p:txBody>
      </p:sp>
      <p:cxnSp>
        <p:nvCxnSpPr>
          <p:cNvPr id="5" name="Straight Arrow Connector 4"/>
          <p:cNvCxnSpPr/>
          <p:nvPr/>
        </p:nvCxnSpPr>
        <p:spPr>
          <a:xfrm flipV="1">
            <a:off x="3681984" y="5373216"/>
            <a:ext cx="313952" cy="4825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470808" y="1027579"/>
            <a:ext cx="2736304" cy="276999"/>
          </a:xfrm>
          <a:prstGeom prst="rect">
            <a:avLst/>
          </a:prstGeom>
          <a:noFill/>
        </p:spPr>
        <p:txBody>
          <a:bodyPr wrap="square" rtlCol="0">
            <a:spAutoFit/>
          </a:bodyPr>
          <a:lstStyle/>
          <a:p>
            <a:r>
              <a:rPr lang="en-NZ" sz="1200" b="1" dirty="0"/>
              <a:t>5 Minute walk from </a:t>
            </a:r>
            <a:r>
              <a:rPr lang="en-NZ" sz="1200" b="1" dirty="0" err="1"/>
              <a:t>Epuni</a:t>
            </a:r>
            <a:r>
              <a:rPr lang="en-NZ" sz="1200" b="1" dirty="0"/>
              <a:t> Rail Station</a:t>
            </a:r>
          </a:p>
        </p:txBody>
      </p:sp>
      <p:cxnSp>
        <p:nvCxnSpPr>
          <p:cNvPr id="8" name="Straight Arrow Connector 7"/>
          <p:cNvCxnSpPr>
            <a:endCxn id="6" idx="2"/>
          </p:cNvCxnSpPr>
          <p:nvPr/>
        </p:nvCxnSpPr>
        <p:spPr>
          <a:xfrm flipH="1" flipV="1">
            <a:off x="3838960" y="1304578"/>
            <a:ext cx="156976" cy="7562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Oval Callout 6"/>
          <p:cNvSpPr/>
          <p:nvPr/>
        </p:nvSpPr>
        <p:spPr>
          <a:xfrm>
            <a:off x="3995936" y="1351429"/>
            <a:ext cx="2938600" cy="1764776"/>
          </a:xfrm>
          <a:prstGeom prst="wedgeEllipseCallou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rgbClr val="FF0000"/>
                </a:solidFill>
              </a:rPr>
              <a:t>HVDHB offers discounted parking for students  weekly </a:t>
            </a:r>
            <a:r>
              <a:rPr lang="en-NZ" dirty="0"/>
              <a:t>pass $25</a:t>
            </a:r>
          </a:p>
        </p:txBody>
      </p:sp>
      <p:sp>
        <p:nvSpPr>
          <p:cNvPr id="3" name="Rectangle 2"/>
          <p:cNvSpPr/>
          <p:nvPr/>
        </p:nvSpPr>
        <p:spPr>
          <a:xfrm>
            <a:off x="4133482" y="3244334"/>
            <a:ext cx="877035" cy="369332"/>
          </a:xfrm>
          <a:prstGeom prst="rect">
            <a:avLst/>
          </a:prstGeom>
        </p:spPr>
        <p:txBody>
          <a:bodyPr wrap="none">
            <a:spAutoFit/>
          </a:bodyPr>
          <a:lstStyle/>
          <a:p>
            <a:r>
              <a:rPr lang="en-NZ" dirty="0"/>
              <a:t>Parking</a:t>
            </a:r>
          </a:p>
        </p:txBody>
      </p:sp>
    </p:spTree>
    <p:extLst>
      <p:ext uri="{BB962C8B-B14F-4D97-AF65-F5344CB8AC3E}">
        <p14:creationId xmlns:p14="http://schemas.microsoft.com/office/powerpoint/2010/main" val="37959979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Box 5"/>
          <p:cNvSpPr txBox="1">
            <a:spLocks noChangeArrowheads="1"/>
          </p:cNvSpPr>
          <p:nvPr/>
        </p:nvSpPr>
        <p:spPr bwMode="auto">
          <a:xfrm>
            <a:off x="6660232" y="1557338"/>
            <a:ext cx="1872679"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50000"/>
              </a:spcBef>
              <a:buClrTx/>
              <a:buSzTx/>
              <a:buFontTx/>
              <a:buNone/>
            </a:pPr>
            <a:r>
              <a:rPr lang="en-NZ" altLang="en-US" sz="1800" dirty="0">
                <a:solidFill>
                  <a:schemeClr val="tx1"/>
                </a:solidFill>
                <a:latin typeface="Arial" charset="0"/>
              </a:rPr>
              <a:t>Cost:</a:t>
            </a:r>
          </a:p>
          <a:p>
            <a:pPr eaLnBrk="1" hangingPunct="1">
              <a:spcBef>
                <a:spcPct val="50000"/>
              </a:spcBef>
              <a:buClrTx/>
              <a:buSzTx/>
              <a:buFontTx/>
              <a:buNone/>
            </a:pPr>
            <a:r>
              <a:rPr lang="en-NZ" altLang="en-US" sz="1800" dirty="0">
                <a:solidFill>
                  <a:schemeClr val="tx1"/>
                </a:solidFill>
                <a:latin typeface="Arial" charset="0"/>
              </a:rPr>
              <a:t>$10 max per day</a:t>
            </a:r>
          </a:p>
          <a:p>
            <a:pPr eaLnBrk="1" hangingPunct="1">
              <a:spcBef>
                <a:spcPct val="50000"/>
              </a:spcBef>
              <a:buClrTx/>
              <a:buSzTx/>
              <a:buFontTx/>
              <a:buNone/>
            </a:pPr>
            <a:r>
              <a:rPr lang="en-NZ" altLang="en-US" sz="1800" dirty="0">
                <a:solidFill>
                  <a:schemeClr val="tx1"/>
                </a:solidFill>
                <a:latin typeface="Arial" charset="0"/>
              </a:rPr>
              <a:t>$6 max weekends you can no longer  apply for a concession card see  CCDHB student web site for details</a:t>
            </a:r>
          </a:p>
          <a:p>
            <a:pPr eaLnBrk="1" hangingPunct="1">
              <a:spcBef>
                <a:spcPct val="50000"/>
              </a:spcBef>
              <a:buClrTx/>
              <a:buSzTx/>
              <a:buNone/>
            </a:pPr>
            <a:r>
              <a:rPr lang="en-NZ" sz="1800" u="sng" dirty="0">
                <a:solidFill>
                  <a:schemeClr val="tx1"/>
                </a:solidFill>
                <a:latin typeface="+mj-lt"/>
                <a:hlinkClick r:id="rId4">
                  <a:extLst>
                    <a:ext uri="{A12FA001-AC4F-418D-AE19-62706E023703}">
                      <ahyp:hlinkClr xmlns="" xmlns:ahyp="http://schemas.microsoft.com/office/drawing/2018/hyperlinkcolor" val="tx"/>
                    </a:ext>
                  </a:extLst>
                </a:hlinkClick>
              </a:rPr>
              <a:t>Parking details</a:t>
            </a:r>
            <a:endParaRPr lang="en-NZ" sz="1800" dirty="0">
              <a:solidFill>
                <a:schemeClr val="tx1"/>
              </a:solidFill>
              <a:latin typeface="+mj-lt"/>
            </a:endParaRPr>
          </a:p>
          <a:p>
            <a:pPr eaLnBrk="1" hangingPunct="1">
              <a:spcBef>
                <a:spcPct val="50000"/>
              </a:spcBef>
              <a:buClrTx/>
              <a:buSzTx/>
              <a:buFontTx/>
              <a:buNone/>
            </a:pPr>
            <a:endParaRPr lang="en-GB" altLang="en-US" sz="1800" dirty="0">
              <a:solidFill>
                <a:schemeClr val="tx1"/>
              </a:solidFill>
              <a:latin typeface="Arial" charset="0"/>
            </a:endParaRPr>
          </a:p>
        </p:txBody>
      </p:sp>
      <p:sp>
        <p:nvSpPr>
          <p:cNvPr id="4" name="Text Placeholder 3">
            <a:extLst>
              <a:ext uri="{FF2B5EF4-FFF2-40B4-BE49-F238E27FC236}">
                <a16:creationId xmlns:a16="http://schemas.microsoft.com/office/drawing/2014/main" id="{B11F72BD-A359-4A5F-9845-9FCD23757822}"/>
              </a:ext>
            </a:extLst>
          </p:cNvPr>
          <p:cNvSpPr>
            <a:spLocks noGrp="1"/>
          </p:cNvSpPr>
          <p:nvPr>
            <p:ph type="body" sz="quarter" idx="12"/>
          </p:nvPr>
        </p:nvSpPr>
        <p:spPr/>
        <p:txBody>
          <a:bodyPr/>
          <a:lstStyle/>
          <a:p>
            <a:r>
              <a:rPr lang="en-NZ" dirty="0"/>
              <a:t>Parking Wellington</a:t>
            </a:r>
          </a:p>
        </p:txBody>
      </p:sp>
      <p:sp>
        <p:nvSpPr>
          <p:cNvPr id="6" name="Text Placeholder 5"/>
          <p:cNvSpPr>
            <a:spLocks noGrp="1"/>
          </p:cNvSpPr>
          <p:nvPr>
            <p:ph type="body" sz="quarter" idx="10"/>
          </p:nvPr>
        </p:nvSpPr>
        <p:spPr/>
        <p:txBody>
          <a:bodyPr/>
          <a:lstStyle/>
          <a:p>
            <a:r>
              <a:rPr lang="en-NZ" dirty="0"/>
              <a:t>Parking</a:t>
            </a:r>
          </a:p>
        </p:txBody>
      </p:sp>
      <p:sp>
        <p:nvSpPr>
          <p:cNvPr id="3" name="Text Placeholder 2">
            <a:extLst>
              <a:ext uri="{FF2B5EF4-FFF2-40B4-BE49-F238E27FC236}">
                <a16:creationId xmlns:a16="http://schemas.microsoft.com/office/drawing/2014/main" id="{5609CC0C-5E57-46BB-83E1-1D07EAD70975}"/>
              </a:ext>
            </a:extLst>
          </p:cNvPr>
          <p:cNvSpPr>
            <a:spLocks noGrp="1"/>
          </p:cNvSpPr>
          <p:nvPr>
            <p:ph type="body" sz="quarter" idx="11"/>
          </p:nvPr>
        </p:nvSpPr>
        <p:spPr/>
        <p:txBody>
          <a:bodyPr/>
          <a:lstStyle/>
          <a:p>
            <a:endParaRPr lang="en-NZ"/>
          </a:p>
        </p:txBody>
      </p:sp>
      <p:graphicFrame>
        <p:nvGraphicFramePr>
          <p:cNvPr id="2" name="Object 1"/>
          <p:cNvGraphicFramePr>
            <a:graphicFrameLocks noChangeAspect="1"/>
          </p:cNvGraphicFramePr>
          <p:nvPr>
            <p:extLst>
              <p:ext uri="{D42A27DB-BD31-4B8C-83A1-F6EECF244321}">
                <p14:modId xmlns:p14="http://schemas.microsoft.com/office/powerpoint/2010/main" val="1324011875"/>
              </p:ext>
            </p:extLst>
          </p:nvPr>
        </p:nvGraphicFramePr>
        <p:xfrm>
          <a:off x="92076" y="1168941"/>
          <a:ext cx="6496148" cy="4590509"/>
        </p:xfrm>
        <a:graphic>
          <a:graphicData uri="http://schemas.openxmlformats.org/presentationml/2006/ole">
            <mc:AlternateContent xmlns:mc="http://schemas.openxmlformats.org/markup-compatibility/2006">
              <mc:Choice xmlns:v="urn:schemas-microsoft-com:vml" Requires="v">
                <p:oleObj spid="_x0000_s1055" name="Acrobat Document" r:id="rId5" imgW="8020016" imgH="5667355" progId="AcroExch.Document.11">
                  <p:embed/>
                </p:oleObj>
              </mc:Choice>
              <mc:Fallback>
                <p:oleObj name="Acrobat Document" r:id="rId5" imgW="8020016" imgH="5667355" progId="AcroExch.Document.11">
                  <p:embed/>
                  <p:pic>
                    <p:nvPicPr>
                      <p:cNvPr id="0" name=""/>
                      <p:cNvPicPr/>
                      <p:nvPr/>
                    </p:nvPicPr>
                    <p:blipFill>
                      <a:blip r:embed="rId6"/>
                      <a:stretch>
                        <a:fillRect/>
                      </a:stretch>
                    </p:blipFill>
                    <p:spPr>
                      <a:xfrm>
                        <a:off x="92076" y="1168941"/>
                        <a:ext cx="6496148" cy="4590509"/>
                      </a:xfrm>
                      <a:prstGeom prst="rect">
                        <a:avLst/>
                      </a:prstGeom>
                    </p:spPr>
                  </p:pic>
                </p:oleObj>
              </mc:Fallback>
            </mc:AlternateContent>
          </a:graphicData>
        </a:graphic>
      </p:graphicFrame>
    </p:spTree>
    <p:extLst>
      <p:ext uri="{BB962C8B-B14F-4D97-AF65-F5344CB8AC3E}">
        <p14:creationId xmlns:p14="http://schemas.microsoft.com/office/powerpoint/2010/main" val="1232875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NZ" dirty="0"/>
              <a:t>Parking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98" y="1378496"/>
            <a:ext cx="7720375" cy="4767562"/>
          </a:xfrm>
          <a:prstGeom prst="rect">
            <a:avLst/>
          </a:prstGeom>
        </p:spPr>
      </p:pic>
      <p:sp>
        <p:nvSpPr>
          <p:cNvPr id="23556" name="TextBox 5"/>
          <p:cNvSpPr txBox="1">
            <a:spLocks noChangeArrowheads="1"/>
          </p:cNvSpPr>
          <p:nvPr/>
        </p:nvSpPr>
        <p:spPr bwMode="auto">
          <a:xfrm>
            <a:off x="7831873" y="1375012"/>
            <a:ext cx="12969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50000"/>
              </a:spcBef>
              <a:buClrTx/>
              <a:buSzTx/>
              <a:buFontTx/>
              <a:buNone/>
            </a:pPr>
            <a:r>
              <a:rPr lang="en-NZ" altLang="en-US" sz="1600" dirty="0">
                <a:solidFill>
                  <a:schemeClr val="tx1"/>
                </a:solidFill>
                <a:latin typeface="Arial" charset="0"/>
              </a:rPr>
              <a:t>Cost-Free</a:t>
            </a:r>
          </a:p>
          <a:p>
            <a:pPr eaLnBrk="1" hangingPunct="1">
              <a:spcBef>
                <a:spcPct val="50000"/>
              </a:spcBef>
              <a:buClrTx/>
              <a:buSzTx/>
              <a:buFontTx/>
              <a:buNone/>
            </a:pPr>
            <a:r>
              <a:rPr lang="en-GB" altLang="en-US" sz="1600" dirty="0">
                <a:solidFill>
                  <a:schemeClr val="tx1"/>
                </a:solidFill>
                <a:latin typeface="Arial" charset="0"/>
              </a:rPr>
              <a:t>Park in staff designated areas</a:t>
            </a:r>
          </a:p>
        </p:txBody>
      </p:sp>
    </p:spTree>
    <p:extLst>
      <p:ext uri="{BB962C8B-B14F-4D97-AF65-F5344CB8AC3E}">
        <p14:creationId xmlns:p14="http://schemas.microsoft.com/office/powerpoint/2010/main" val="3519088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62C904-F54C-4CD3-9E25-DE85763EB8B3}"/>
              </a:ext>
            </a:extLst>
          </p:cNvPr>
          <p:cNvSpPr>
            <a:spLocks noGrp="1"/>
          </p:cNvSpPr>
          <p:nvPr>
            <p:ph type="body" sz="quarter" idx="12"/>
          </p:nvPr>
        </p:nvSpPr>
        <p:spPr/>
        <p:txBody>
          <a:bodyPr/>
          <a:lstStyle/>
          <a:p>
            <a:r>
              <a:rPr lang="en-NZ" dirty="0"/>
              <a:t>CCDHB and HCDHB</a:t>
            </a:r>
          </a:p>
        </p:txBody>
      </p:sp>
      <p:sp>
        <p:nvSpPr>
          <p:cNvPr id="3" name="Text Placeholder 2">
            <a:extLst>
              <a:ext uri="{FF2B5EF4-FFF2-40B4-BE49-F238E27FC236}">
                <a16:creationId xmlns:a16="http://schemas.microsoft.com/office/drawing/2014/main" id="{A938AB44-9DFF-4C71-B27D-76D1362D49C2}"/>
              </a:ext>
            </a:extLst>
          </p:cNvPr>
          <p:cNvSpPr>
            <a:spLocks noGrp="1"/>
          </p:cNvSpPr>
          <p:nvPr>
            <p:ph type="body" sz="quarter" idx="11"/>
          </p:nvPr>
        </p:nvSpPr>
        <p:spPr>
          <a:xfrm>
            <a:off x="611560" y="1340768"/>
            <a:ext cx="7632848" cy="4320480"/>
          </a:xfrm>
        </p:spPr>
        <p:txBody>
          <a:bodyPr/>
          <a:lstStyle/>
          <a:p>
            <a:endParaRPr lang="en-NZ" dirty="0"/>
          </a:p>
        </p:txBody>
      </p:sp>
      <p:pic>
        <p:nvPicPr>
          <p:cNvPr id="1029" name="Picture 5" descr="C:\Users\31830\AppData\Local\Microsoft\Windows\Temporary Internet Files\Content.IE5\J00Q8E8Y\question-mark[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3788" y="1988840"/>
            <a:ext cx="381642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98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L&amp;D Blue Theme">
  <a:themeElements>
    <a:clrScheme name="Connect Me">
      <a:dk1>
        <a:srgbClr val="FFFFFF"/>
      </a:dk1>
      <a:lt1>
        <a:srgbClr val="FFFFFF"/>
      </a:lt1>
      <a:dk2>
        <a:srgbClr val="416172"/>
      </a:dk2>
      <a:lt2>
        <a:srgbClr val="00A79D"/>
      </a:lt2>
      <a:accent1>
        <a:srgbClr val="416172"/>
      </a:accent1>
      <a:accent2>
        <a:srgbClr val="00A79D"/>
      </a:accent2>
      <a:accent3>
        <a:srgbClr val="0074BC"/>
      </a:accent3>
      <a:accent4>
        <a:srgbClr val="00A88E"/>
      </a:accent4>
      <a:accent5>
        <a:srgbClr val="39B54A"/>
      </a:accent5>
      <a:accent6>
        <a:srgbClr val="36375A"/>
      </a:accent6>
      <a:hlink>
        <a:srgbClr val="0000FF"/>
      </a:hlink>
      <a:folHlink>
        <a:srgbClr val="366092"/>
      </a:folHlink>
    </a:clrScheme>
    <a:fontScheme name="Custom 2">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mp;D Gray Theme">
  <a:themeElements>
    <a:clrScheme name="L&amp;D Theme 1">
      <a:dk1>
        <a:srgbClr val="36375A"/>
      </a:dk1>
      <a:lt1>
        <a:srgbClr val="36375A"/>
      </a:lt1>
      <a:dk2>
        <a:srgbClr val="416172"/>
      </a:dk2>
      <a:lt2>
        <a:srgbClr val="00A79D"/>
      </a:lt2>
      <a:accent1>
        <a:srgbClr val="416172"/>
      </a:accent1>
      <a:accent2>
        <a:srgbClr val="00A79D"/>
      </a:accent2>
      <a:accent3>
        <a:srgbClr val="0074BC"/>
      </a:accent3>
      <a:accent4>
        <a:srgbClr val="00A88E"/>
      </a:accent4>
      <a:accent5>
        <a:srgbClr val="39B54A"/>
      </a:accent5>
      <a:accent6>
        <a:srgbClr val="36375A"/>
      </a:accent6>
      <a:hlink>
        <a:srgbClr val="0000FF"/>
      </a:hlink>
      <a:folHlink>
        <a:srgbClr val="366092"/>
      </a:folHlink>
    </a:clrScheme>
    <a:fontScheme name="Custom 2">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lank">
  <a:themeElements>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L&amp;D Teal Theme">
  <a:themeElements>
    <a:clrScheme name="L&amp;D Theme 1">
      <a:dk1>
        <a:srgbClr val="FFFFFF"/>
      </a:dk1>
      <a:lt1>
        <a:srgbClr val="FFFFFF"/>
      </a:lt1>
      <a:dk2>
        <a:srgbClr val="FFFFFF"/>
      </a:dk2>
      <a:lt2>
        <a:srgbClr val="FFFFFF"/>
      </a:lt2>
      <a:accent1>
        <a:srgbClr val="416172"/>
      </a:accent1>
      <a:accent2>
        <a:srgbClr val="00A79D"/>
      </a:accent2>
      <a:accent3>
        <a:srgbClr val="0074BC"/>
      </a:accent3>
      <a:accent4>
        <a:srgbClr val="00A88E"/>
      </a:accent4>
      <a:accent5>
        <a:srgbClr val="39B54A"/>
      </a:accent5>
      <a:accent6>
        <a:srgbClr val="36375A"/>
      </a:accent6>
      <a:hlink>
        <a:srgbClr val="00A79D"/>
      </a:hlink>
      <a:folHlink>
        <a:srgbClr val="00A79D"/>
      </a:folHlink>
    </a:clrScheme>
    <a:fontScheme name="Custom 2">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L&amp;D Gray Theme">
  <a:themeElements>
    <a:clrScheme name="L&amp;D Theme 1">
      <a:dk1>
        <a:srgbClr val="36375A"/>
      </a:dk1>
      <a:lt1>
        <a:srgbClr val="36375A"/>
      </a:lt1>
      <a:dk2>
        <a:srgbClr val="416172"/>
      </a:dk2>
      <a:lt2>
        <a:srgbClr val="00A79D"/>
      </a:lt2>
      <a:accent1>
        <a:srgbClr val="416172"/>
      </a:accent1>
      <a:accent2>
        <a:srgbClr val="00A79D"/>
      </a:accent2>
      <a:accent3>
        <a:srgbClr val="0074BC"/>
      </a:accent3>
      <a:accent4>
        <a:srgbClr val="00A88E"/>
      </a:accent4>
      <a:accent5>
        <a:srgbClr val="39B54A"/>
      </a:accent5>
      <a:accent6>
        <a:srgbClr val="36375A"/>
      </a:accent6>
      <a:hlink>
        <a:srgbClr val="0000FF"/>
      </a:hlink>
      <a:folHlink>
        <a:srgbClr val="366092"/>
      </a:folHlink>
    </a:clrScheme>
    <a:fontScheme name="Custom 2">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4245</TotalTime>
  <Words>1280</Words>
  <Application>Microsoft Office PowerPoint</Application>
  <PresentationFormat>On-screen Show (4:3)</PresentationFormat>
  <Paragraphs>187</Paragraphs>
  <Slides>24</Slides>
  <Notes>23</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35" baseType="lpstr">
      <vt:lpstr>Arial</vt:lpstr>
      <vt:lpstr>Calibri</vt:lpstr>
      <vt:lpstr>Symbol</vt:lpstr>
      <vt:lpstr>Times New Roman</vt:lpstr>
      <vt:lpstr>Wingdings</vt:lpstr>
      <vt:lpstr>L&amp;D Blue Theme</vt:lpstr>
      <vt:lpstr>L&amp;D Gray Theme</vt:lpstr>
      <vt:lpstr>1_Blank</vt:lpstr>
      <vt:lpstr>4_L&amp;D Teal Theme</vt:lpstr>
      <vt:lpstr>1_L&amp;D Gray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Policies &amp; Procedures </vt:lpstr>
      <vt:lpstr>PowerPoint Presentation</vt:lpstr>
      <vt:lpstr>PowerPoint Presentation</vt:lpstr>
      <vt:lpstr> Dedicated Education Unit</vt:lpstr>
      <vt:lpstr>Student Role in the DEU</vt:lpstr>
      <vt:lpstr>PowerPoint Presentation</vt:lpstr>
      <vt:lpstr>PowerPoint Presentation</vt:lpstr>
      <vt:lpstr>PowerPoint Presentation</vt:lpstr>
      <vt:lpstr>PowerPoint Presentation</vt:lpstr>
      <vt:lpstr>PowerPoint Presentation</vt:lpstr>
      <vt:lpstr>PowerPoint Presentation</vt:lpstr>
    </vt:vector>
  </TitlesOfParts>
  <Company>Capital &amp; Coast District Health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Racheal Reeves</dc:creator>
  <cp:lastModifiedBy>Kathy Trezise [CCDHB]</cp:lastModifiedBy>
  <cp:revision>159</cp:revision>
  <cp:lastPrinted>2016-02-29T23:17:56Z</cp:lastPrinted>
  <dcterms:created xsi:type="dcterms:W3CDTF">2015-02-05T01:51:18Z</dcterms:created>
  <dcterms:modified xsi:type="dcterms:W3CDTF">2020-10-09T02:41:50Z</dcterms:modified>
</cp:coreProperties>
</file>